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9" r:id="rId4"/>
  </p:sldMasterIdLst>
  <p:notesMasterIdLst>
    <p:notesMasterId r:id="rId21"/>
  </p:notesMasterIdLst>
  <p:sldIdLst>
    <p:sldId id="258" r:id="rId5"/>
    <p:sldId id="332" r:id="rId6"/>
    <p:sldId id="277" r:id="rId7"/>
    <p:sldId id="283" r:id="rId8"/>
    <p:sldId id="328" r:id="rId9"/>
    <p:sldId id="330" r:id="rId10"/>
    <p:sldId id="270" r:id="rId11"/>
    <p:sldId id="284" r:id="rId12"/>
    <p:sldId id="329" r:id="rId13"/>
    <p:sldId id="327" r:id="rId14"/>
    <p:sldId id="280" r:id="rId15"/>
    <p:sldId id="333" r:id="rId16"/>
    <p:sldId id="334" r:id="rId17"/>
    <p:sldId id="331" r:id="rId18"/>
    <p:sldId id="335" r:id="rId19"/>
    <p:sldId id="336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Cover" id="{4F266824-02BA-574B-B816-111BA6D81D80}">
          <p14:sldIdLst>
            <p14:sldId id="258"/>
            <p14:sldId id="332"/>
          </p14:sldIdLst>
        </p14:section>
        <p14:section name="Title/Divider" id="{F6E948A1-AE3C-D349-BFA2-730CF32236C3}">
          <p14:sldIdLst>
            <p14:sldId id="277"/>
          </p14:sldIdLst>
        </p14:section>
        <p14:section name="Text + Media" id="{0FE695EB-72B2-6040-BE0B-A13DADF7CCA8}">
          <p14:sldIdLst>
            <p14:sldId id="283"/>
            <p14:sldId id="328"/>
            <p14:sldId id="330"/>
            <p14:sldId id="270"/>
            <p14:sldId id="284"/>
            <p14:sldId id="329"/>
            <p14:sldId id="327"/>
          </p14:sldIdLst>
        </p14:section>
        <p14:section name="Icons" id="{98D25355-4BFD-BE49-8FDF-AFD6C0C2F7D5}">
          <p14:sldIdLst>
            <p14:sldId id="280"/>
            <p14:sldId id="333"/>
            <p14:sldId id="334"/>
          </p14:sldIdLst>
        </p14:section>
        <p14:section name="End Slide" id="{2ECD8973-A4E9-B54D-A2C1-CA1B38D48A3D}">
          <p14:sldIdLst>
            <p14:sldId id="331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pos="7491" userDrawn="1">
          <p15:clr>
            <a:srgbClr val="A4A3A4"/>
          </p15:clr>
        </p15:guide>
        <p15:guide id="6" pos="7423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8" orient="horz" pos="187" userDrawn="1">
          <p15:clr>
            <a:srgbClr val="A4A3A4"/>
          </p15:clr>
        </p15:guide>
        <p15:guide id="9" pos="3863" userDrawn="1">
          <p15:clr>
            <a:srgbClr val="A4A3A4"/>
          </p15:clr>
        </p15:guide>
        <p15:guide id="10" pos="3931" userDrawn="1">
          <p15:clr>
            <a:srgbClr val="A4A3A4"/>
          </p15:clr>
        </p15:guide>
        <p15:guide id="11" pos="2661" userDrawn="1">
          <p15:clr>
            <a:srgbClr val="A4A3A4"/>
          </p15:clr>
        </p15:guide>
        <p15:guide id="12" pos="2706" userDrawn="1">
          <p15:clr>
            <a:srgbClr val="A4A3A4"/>
          </p15:clr>
        </p15:guide>
        <p15:guide id="15" pos="1504" userDrawn="1">
          <p15:clr>
            <a:srgbClr val="A4A3A4"/>
          </p15:clr>
        </p15:guide>
        <p15:guide id="16" pos="1459" userDrawn="1">
          <p15:clr>
            <a:srgbClr val="A4A3A4"/>
          </p15:clr>
        </p15:guide>
        <p15:guide id="17" pos="5133" userDrawn="1">
          <p15:clr>
            <a:srgbClr val="A4A3A4"/>
          </p15:clr>
        </p15:guide>
        <p15:guide id="18" pos="5065" userDrawn="1">
          <p15:clr>
            <a:srgbClr val="A4A3A4"/>
          </p15:clr>
        </p15:guide>
        <p15:guide id="19" pos="6244" userDrawn="1">
          <p15:clr>
            <a:srgbClr val="A4A3A4"/>
          </p15:clr>
        </p15:guide>
        <p15:guide id="20" pos="6312" userDrawn="1">
          <p15:clr>
            <a:srgbClr val="A4A3A4"/>
          </p15:clr>
        </p15:guide>
        <p15:guide id="21" orient="horz" pos="413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C5DE5A-E25E-1B28-0E60-C8F9FDCE5730}" name="Anne Forde" initials="AF" userId="S::af373@cam.ac.uk::5f0794df-53f3-4d7c-9d62-39b41638f28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830"/>
    <a:srgbClr val="282372"/>
    <a:srgbClr val="29347A"/>
    <a:srgbClr val="94E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99D970-DBDF-4739-AACF-B51C7D9485ED}" v="19" dt="2024-09-12T16:06:03.39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FFCACB"/>
          </a:solidFill>
        </a:fill>
      </a:tcStyle>
    </a:wholeTbl>
    <a:band2H>
      <a:tcTxStyle/>
      <a:tcStyle>
        <a:tcBdr/>
        <a:fill>
          <a:solidFill>
            <a:srgbClr val="FFE6E7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381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381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F1CACB"/>
          </a:solidFill>
        </a:fill>
      </a:tcStyle>
    </a:wholeTbl>
    <a:band2H>
      <a:tcTxStyle/>
      <a:tcStyle>
        <a:tcBdr/>
        <a:fill>
          <a:solidFill>
            <a:srgbClr val="F8E6E7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381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381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DDCACB"/>
          </a:solidFill>
        </a:fill>
      </a:tcStyle>
    </a:wholeTbl>
    <a:band2H>
      <a:tcTxStyle/>
      <a:tcStyle>
        <a:tcBdr/>
        <a:fill>
          <a:solidFill>
            <a:srgbClr val="EFE6E7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381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381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A"/>
          </a:solidFill>
        </a:fill>
      </a:tcStyle>
    </a:wholeTbl>
    <a:band2H>
      <a:tcTxStyle/>
      <a:tcStyle>
        <a:tcBdr/>
        <a:fill>
          <a:solidFill>
            <a:srgbClr val="151E67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51E67"/>
              </a:solidFill>
              <a:prstDash val="solid"/>
              <a:round/>
            </a:ln>
          </a:top>
          <a:bottom>
            <a:ln w="254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51E67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51E67"/>
              </a:solidFill>
              <a:prstDash val="solid"/>
              <a:round/>
            </a:ln>
          </a:top>
          <a:bottom>
            <a:ln w="254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CACBD2"/>
          </a:solidFill>
        </a:fill>
      </a:tcStyle>
    </a:wholeTbl>
    <a:band2H>
      <a:tcTxStyle/>
      <a:tcStyle>
        <a:tcBdr/>
        <a:fill>
          <a:solidFill>
            <a:srgbClr val="E7E7EA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/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381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/>
          </a:solidFill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381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solidFill>
            <a:srgbClr val="151E67">
              <a:alpha val="20000"/>
            </a:srgbClr>
          </a:solidFill>
        </a:fill>
      </a:tcStyle>
    </a:firstCol>
    <a:la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50800" cap="flat">
              <a:solidFill>
                <a:srgbClr val="151E67"/>
              </a:solidFill>
              <a:prstDash val="solid"/>
              <a:round/>
            </a:ln>
          </a:top>
          <a:bottom>
            <a:ln w="127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51E67"/>
        </a:fontRef>
        <a:srgbClr val="151E67"/>
      </a:tcTxStyle>
      <a:tcStyle>
        <a:tcBdr>
          <a:left>
            <a:ln w="12700" cap="flat">
              <a:solidFill>
                <a:srgbClr val="151E67"/>
              </a:solidFill>
              <a:prstDash val="solid"/>
              <a:round/>
            </a:ln>
          </a:left>
          <a:right>
            <a:ln w="12700" cap="flat">
              <a:solidFill>
                <a:srgbClr val="151E67"/>
              </a:solidFill>
              <a:prstDash val="solid"/>
              <a:round/>
            </a:ln>
          </a:right>
          <a:top>
            <a:ln w="12700" cap="flat">
              <a:solidFill>
                <a:srgbClr val="151E67"/>
              </a:solidFill>
              <a:prstDash val="solid"/>
              <a:round/>
            </a:ln>
          </a:top>
          <a:bottom>
            <a:ln w="25400" cap="flat">
              <a:solidFill>
                <a:srgbClr val="151E67"/>
              </a:solidFill>
              <a:prstDash val="solid"/>
              <a:round/>
            </a:ln>
          </a:bottom>
          <a:insideH>
            <a:ln w="12700" cap="flat">
              <a:solidFill>
                <a:srgbClr val="151E67"/>
              </a:solidFill>
              <a:prstDash val="solid"/>
              <a:round/>
            </a:ln>
          </a:insideH>
          <a:insideV>
            <a:ln w="12700" cap="flat">
              <a:solidFill>
                <a:srgbClr val="151E67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129"/>
    <p:restoredTop sz="86395"/>
  </p:normalViewPr>
  <p:slideViewPr>
    <p:cSldViewPr snapToGrid="0" snapToObjects="1">
      <p:cViewPr varScale="1">
        <p:scale>
          <a:sx n="52" d="100"/>
          <a:sy n="52" d="100"/>
        </p:scale>
        <p:origin x="76" y="104"/>
      </p:cViewPr>
      <p:guideLst>
        <p:guide orient="horz" pos="1071"/>
        <p:guide pos="234"/>
        <p:guide pos="302"/>
        <p:guide pos="7491"/>
        <p:guide pos="7423"/>
        <p:guide orient="horz" pos="3929"/>
        <p:guide orient="horz" pos="187"/>
        <p:guide pos="3863"/>
        <p:guide pos="3931"/>
        <p:guide pos="2661"/>
        <p:guide pos="2706"/>
        <p:guide pos="1504"/>
        <p:guide pos="1459"/>
        <p:guide pos="5133"/>
        <p:guide pos="5065"/>
        <p:guide pos="6244"/>
        <p:guide pos="6312"/>
        <p:guide orient="horz" pos="413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Forde" userId="5f0794df-53f3-4d7c-9d62-39b41638f281" providerId="ADAL" clId="{9F99D970-DBDF-4739-AACF-B51C7D9485ED}"/>
    <pc:docChg chg="undo redo custSel modSld modMainMaster">
      <pc:chgData name="Anne Forde" userId="5f0794df-53f3-4d7c-9d62-39b41638f281" providerId="ADAL" clId="{9F99D970-DBDF-4739-AACF-B51C7D9485ED}" dt="2024-09-12T16:06:39.317" v="128" actId="478"/>
      <pc:docMkLst>
        <pc:docMk/>
      </pc:docMkLst>
      <pc:sldChg chg="addSp delSp modSp mod">
        <pc:chgData name="Anne Forde" userId="5f0794df-53f3-4d7c-9d62-39b41638f281" providerId="ADAL" clId="{9F99D970-DBDF-4739-AACF-B51C7D9485ED}" dt="2024-09-12T16:06:39.317" v="128" actId="478"/>
        <pc:sldMkLst>
          <pc:docMk/>
          <pc:sldMk cId="0" sldId="258"/>
        </pc:sldMkLst>
        <pc:picChg chg="add del mod">
          <ac:chgData name="Anne Forde" userId="5f0794df-53f3-4d7c-9d62-39b41638f281" providerId="ADAL" clId="{9F99D970-DBDF-4739-AACF-B51C7D9485ED}" dt="2024-09-12T16:06:39.317" v="128" actId="478"/>
          <ac:picMkLst>
            <pc:docMk/>
            <pc:sldMk cId="0" sldId="258"/>
            <ac:picMk id="4" creationId="{0845034D-1AED-FE30-435A-8001CD251FF8}"/>
          </ac:picMkLst>
        </pc:picChg>
      </pc:sldChg>
      <pc:sldChg chg="modSp mod">
        <pc:chgData name="Anne Forde" userId="5f0794df-53f3-4d7c-9d62-39b41638f281" providerId="ADAL" clId="{9F99D970-DBDF-4739-AACF-B51C7D9485ED}" dt="2024-09-12T15:46:31.879" v="1" actId="27636"/>
        <pc:sldMkLst>
          <pc:docMk/>
          <pc:sldMk cId="1121723181" sldId="333"/>
        </pc:sldMkLst>
        <pc:spChg chg="mod">
          <ac:chgData name="Anne Forde" userId="5f0794df-53f3-4d7c-9d62-39b41638f281" providerId="ADAL" clId="{9F99D970-DBDF-4739-AACF-B51C7D9485ED}" dt="2024-09-12T15:46:31.879" v="1" actId="27636"/>
          <ac:spMkLst>
            <pc:docMk/>
            <pc:sldMk cId="1121723181" sldId="333"/>
            <ac:spMk id="2" creationId="{C0685C86-E10C-D0AC-73C1-E56970C93220}"/>
          </ac:spMkLst>
        </pc:spChg>
      </pc:sldChg>
      <pc:sldChg chg="modSp mod">
        <pc:chgData name="Anne Forde" userId="5f0794df-53f3-4d7c-9d62-39b41638f281" providerId="ADAL" clId="{9F99D970-DBDF-4739-AACF-B51C7D9485ED}" dt="2024-09-12T15:46:31.895" v="2" actId="27636"/>
        <pc:sldMkLst>
          <pc:docMk/>
          <pc:sldMk cId="1750845618" sldId="334"/>
        </pc:sldMkLst>
        <pc:spChg chg="mod">
          <ac:chgData name="Anne Forde" userId="5f0794df-53f3-4d7c-9d62-39b41638f281" providerId="ADAL" clId="{9F99D970-DBDF-4739-AACF-B51C7D9485ED}" dt="2024-09-12T15:46:31.895" v="2" actId="27636"/>
          <ac:spMkLst>
            <pc:docMk/>
            <pc:sldMk cId="1750845618" sldId="334"/>
            <ac:spMk id="2" creationId="{79BDD6FF-12F5-5755-0E4D-B40CEA52D53E}"/>
          </ac:spMkLst>
        </pc:spChg>
      </pc:sldChg>
      <pc:sldMasterChg chg="addSp delSp modSp mod modSldLayout">
        <pc:chgData name="Anne Forde" userId="5f0794df-53f3-4d7c-9d62-39b41638f281" providerId="ADAL" clId="{9F99D970-DBDF-4739-AACF-B51C7D9485ED}" dt="2024-09-12T16:06:23.555" v="127" actId="1076"/>
        <pc:sldMasterMkLst>
          <pc:docMk/>
          <pc:sldMasterMk cId="1205628043" sldId="2147483809"/>
        </pc:sldMasterMkLst>
        <pc:spChg chg="add del mod">
          <ac:chgData name="Anne Forde" userId="5f0794df-53f3-4d7c-9d62-39b41638f281" providerId="ADAL" clId="{9F99D970-DBDF-4739-AACF-B51C7D9485ED}" dt="2024-09-12T16:00:25.989" v="73" actId="478"/>
          <ac:spMkLst>
            <pc:docMk/>
            <pc:sldMasterMk cId="1205628043" sldId="2147483809"/>
            <ac:spMk id="2" creationId="{F1CCD212-6781-55AE-922C-FB6F98F7FEA1}"/>
          </ac:spMkLst>
        </pc:spChg>
        <pc:picChg chg="add del mod">
          <ac:chgData name="Anne Forde" userId="5f0794df-53f3-4d7c-9d62-39b41638f281" providerId="ADAL" clId="{9F99D970-DBDF-4739-AACF-B51C7D9485ED}" dt="2024-09-12T16:01:12.932" v="83" actId="478"/>
          <ac:picMkLst>
            <pc:docMk/>
            <pc:sldMasterMk cId="1205628043" sldId="2147483809"/>
            <ac:picMk id="4" creationId="{75E0E289-3ECC-032D-637C-AD1A588E21F6}"/>
          </ac:picMkLst>
        </pc:picChg>
        <pc:picChg chg="del">
          <ac:chgData name="Anne Forde" userId="5f0794df-53f3-4d7c-9d62-39b41638f281" providerId="ADAL" clId="{9F99D970-DBDF-4739-AACF-B51C7D9485ED}" dt="2024-09-12T16:00:22.407" v="71" actId="478"/>
          <ac:picMkLst>
            <pc:docMk/>
            <pc:sldMasterMk cId="1205628043" sldId="2147483809"/>
            <ac:picMk id="5" creationId="{3A6DBB6B-8AA8-9FD8-9901-95E270F5B72E}"/>
          </ac:picMkLst>
        </pc:picChg>
        <pc:picChg chg="add mod">
          <ac:chgData name="Anne Forde" userId="5f0794df-53f3-4d7c-9d62-39b41638f281" providerId="ADAL" clId="{9F99D970-DBDF-4739-AACF-B51C7D9485ED}" dt="2024-09-12T16:01:42.108" v="89" actId="1076"/>
          <ac:picMkLst>
            <pc:docMk/>
            <pc:sldMasterMk cId="1205628043" sldId="2147483809"/>
            <ac:picMk id="7" creationId="{491365A3-6396-DC7F-3F56-58BD80767D39}"/>
          </ac:picMkLst>
        </pc:picChg>
        <pc:sldLayoutChg chg="addSp delSp modSp mod">
          <pc:chgData name="Anne Forde" userId="5f0794df-53f3-4d7c-9d62-39b41638f281" providerId="ADAL" clId="{9F99D970-DBDF-4739-AACF-B51C7D9485ED}" dt="2024-09-12T16:03:11.656" v="98" actId="14100"/>
          <pc:sldLayoutMkLst>
            <pc:docMk/>
            <pc:sldMasterMk cId="1205628043" sldId="2147483809"/>
            <pc:sldLayoutMk cId="1249223950" sldId="2147483822"/>
          </pc:sldLayoutMkLst>
          <pc:spChg chg="add mod">
            <ac:chgData name="Anne Forde" userId="5f0794df-53f3-4d7c-9d62-39b41638f281" providerId="ADAL" clId="{9F99D970-DBDF-4739-AACF-B51C7D9485ED}" dt="2024-09-12T16:03:11.656" v="98" actId="14100"/>
            <ac:spMkLst>
              <pc:docMk/>
              <pc:sldMasterMk cId="1205628043" sldId="2147483809"/>
              <pc:sldLayoutMk cId="1249223950" sldId="2147483822"/>
              <ac:spMk id="7" creationId="{AA3F4207-FE96-F6F8-E39D-37028DBC2271}"/>
            </ac:spMkLst>
          </pc:spChg>
          <pc:picChg chg="add mod">
            <ac:chgData name="Anne Forde" userId="5f0794df-53f3-4d7c-9d62-39b41638f281" providerId="ADAL" clId="{9F99D970-DBDF-4739-AACF-B51C7D9485ED}" dt="2024-09-12T16:02:24.954" v="95" actId="1076"/>
            <ac:picMkLst>
              <pc:docMk/>
              <pc:sldMasterMk cId="1205628043" sldId="2147483809"/>
              <pc:sldLayoutMk cId="1249223950" sldId="2147483822"/>
              <ac:picMk id="5" creationId="{0F764CDE-C46A-2350-3AA4-E5BF50E5231E}"/>
            </ac:picMkLst>
          </pc:picChg>
          <pc:picChg chg="del">
            <ac:chgData name="Anne Forde" userId="5f0794df-53f3-4d7c-9d62-39b41638f281" providerId="ADAL" clId="{9F99D970-DBDF-4739-AACF-B51C7D9485ED}" dt="2024-09-12T15:55:01.242" v="33" actId="478"/>
            <ac:picMkLst>
              <pc:docMk/>
              <pc:sldMasterMk cId="1205628043" sldId="2147483809"/>
              <pc:sldLayoutMk cId="1249223950" sldId="2147483822"/>
              <ac:picMk id="6" creationId="{B1A441ED-CB20-3CEE-0AE7-8D3E4AA2A3B3}"/>
            </ac:picMkLst>
          </pc:picChg>
          <pc:picChg chg="mod">
            <ac:chgData name="Anne Forde" userId="5f0794df-53f3-4d7c-9d62-39b41638f281" providerId="ADAL" clId="{9F99D970-DBDF-4739-AACF-B51C7D9485ED}" dt="2024-09-12T16:01:33.942" v="87" actId="1076"/>
            <ac:picMkLst>
              <pc:docMk/>
              <pc:sldMasterMk cId="1205628043" sldId="2147483809"/>
              <pc:sldLayoutMk cId="1249223950" sldId="2147483822"/>
              <ac:picMk id="8" creationId="{C57B90B4-B4BE-8240-90CA-4C60773081A0}"/>
            </ac:picMkLst>
          </pc:picChg>
        </pc:sldLayoutChg>
        <pc:sldLayoutChg chg="addSp delSp modSp mod">
          <pc:chgData name="Anne Forde" userId="5f0794df-53f3-4d7c-9d62-39b41638f281" providerId="ADAL" clId="{9F99D970-DBDF-4739-AACF-B51C7D9485ED}" dt="2024-09-12T16:03:34.118" v="100" actId="20577"/>
          <pc:sldLayoutMkLst>
            <pc:docMk/>
            <pc:sldMasterMk cId="1205628043" sldId="2147483809"/>
            <pc:sldLayoutMk cId="2674810653" sldId="2147483827"/>
          </pc:sldLayoutMkLst>
          <pc:spChg chg="mod">
            <ac:chgData name="Anne Forde" userId="5f0794df-53f3-4d7c-9d62-39b41638f281" providerId="ADAL" clId="{9F99D970-DBDF-4739-AACF-B51C7D9485ED}" dt="2024-09-12T16:03:34.118" v="100" actId="20577"/>
            <ac:spMkLst>
              <pc:docMk/>
              <pc:sldMasterMk cId="1205628043" sldId="2147483809"/>
              <pc:sldLayoutMk cId="2674810653" sldId="2147483827"/>
              <ac:spMk id="7" creationId="{0DB9400D-7563-AC44-B7C8-F3D4B04B9EB6}"/>
            </ac:spMkLst>
          </pc:spChg>
          <pc:picChg chg="del">
            <ac:chgData name="Anne Forde" userId="5f0794df-53f3-4d7c-9d62-39b41638f281" providerId="ADAL" clId="{9F99D970-DBDF-4739-AACF-B51C7D9485ED}" dt="2024-09-12T15:56:38.636" v="45" actId="478"/>
            <ac:picMkLst>
              <pc:docMk/>
              <pc:sldMasterMk cId="1205628043" sldId="2147483809"/>
              <pc:sldLayoutMk cId="2674810653" sldId="2147483827"/>
              <ac:picMk id="3" creationId="{74C3D47C-8FF2-FDA6-79B4-328503B326C6}"/>
            </ac:picMkLst>
          </pc:picChg>
          <pc:picChg chg="add mod">
            <ac:chgData name="Anne Forde" userId="5f0794df-53f3-4d7c-9d62-39b41638f281" providerId="ADAL" clId="{9F99D970-DBDF-4739-AACF-B51C7D9485ED}" dt="2024-09-12T15:57:04.158" v="52" actId="14100"/>
            <ac:picMkLst>
              <pc:docMk/>
              <pc:sldMasterMk cId="1205628043" sldId="2147483809"/>
              <pc:sldLayoutMk cId="2674810653" sldId="2147483827"/>
              <ac:picMk id="6" creationId="{84565989-2662-6E48-0E4B-00CF9F731F56}"/>
            </ac:picMkLst>
          </pc:picChg>
        </pc:sldLayoutChg>
        <pc:sldLayoutChg chg="addSp delSp modSp mod">
          <pc:chgData name="Anne Forde" userId="5f0794df-53f3-4d7c-9d62-39b41638f281" providerId="ADAL" clId="{9F99D970-DBDF-4739-AACF-B51C7D9485ED}" dt="2024-09-12T16:06:23.555" v="127" actId="1076"/>
          <pc:sldLayoutMkLst>
            <pc:docMk/>
            <pc:sldMasterMk cId="1205628043" sldId="2147483809"/>
            <pc:sldLayoutMk cId="2880241529" sldId="2147483849"/>
          </pc:sldLayoutMkLst>
          <pc:picChg chg="add del mod">
            <ac:chgData name="Anne Forde" userId="5f0794df-53f3-4d7c-9d62-39b41638f281" providerId="ADAL" clId="{9F99D970-DBDF-4739-AACF-B51C7D9485ED}" dt="2024-09-12T16:05:52.299" v="116" actId="478"/>
            <ac:picMkLst>
              <pc:docMk/>
              <pc:sldMasterMk cId="1205628043" sldId="2147483809"/>
              <pc:sldLayoutMk cId="2880241529" sldId="2147483849"/>
              <ac:picMk id="5" creationId="{88032A03-D475-D5E8-E309-E9FD7354B037}"/>
            </ac:picMkLst>
          </pc:picChg>
          <pc:picChg chg="del">
            <ac:chgData name="Anne Forde" userId="5f0794df-53f3-4d7c-9d62-39b41638f281" providerId="ADAL" clId="{9F99D970-DBDF-4739-AACF-B51C7D9485ED}" dt="2024-09-12T16:05:29.604" v="108" actId="478"/>
            <ac:picMkLst>
              <pc:docMk/>
              <pc:sldMasterMk cId="1205628043" sldId="2147483809"/>
              <pc:sldLayoutMk cId="2880241529" sldId="2147483849"/>
              <ac:picMk id="8" creationId="{5A701E0D-5AC3-A64E-A62D-3C07BF13093E}"/>
            </ac:picMkLst>
          </pc:picChg>
          <pc:picChg chg="add mod">
            <ac:chgData name="Anne Forde" userId="5f0794df-53f3-4d7c-9d62-39b41638f281" providerId="ADAL" clId="{9F99D970-DBDF-4739-AACF-B51C7D9485ED}" dt="2024-09-12T16:06:23.555" v="127" actId="1076"/>
            <ac:picMkLst>
              <pc:docMk/>
              <pc:sldMasterMk cId="1205628043" sldId="2147483809"/>
              <pc:sldLayoutMk cId="2880241529" sldId="2147483849"/>
              <ac:picMk id="11" creationId="{2533A916-6DD7-840B-8D9F-5BDB04735106}"/>
            </ac:picMkLst>
          </pc:picChg>
        </pc:sldLayoutChg>
        <pc:sldLayoutChg chg="addSp delSp modSp mod">
          <pc:chgData name="Anne Forde" userId="5f0794df-53f3-4d7c-9d62-39b41638f281" providerId="ADAL" clId="{9F99D970-DBDF-4739-AACF-B51C7D9485ED}" dt="2024-09-12T15:58:29.133" v="70" actId="478"/>
          <pc:sldLayoutMkLst>
            <pc:docMk/>
            <pc:sldMasterMk cId="1205628043" sldId="2147483809"/>
            <pc:sldLayoutMk cId="1877084674" sldId="2147483916"/>
          </pc:sldLayoutMkLst>
          <pc:picChg chg="del">
            <ac:chgData name="Anne Forde" userId="5f0794df-53f3-4d7c-9d62-39b41638f281" providerId="ADAL" clId="{9F99D970-DBDF-4739-AACF-B51C7D9485ED}" dt="2024-09-12T15:57:08.804" v="53" actId="478"/>
            <ac:picMkLst>
              <pc:docMk/>
              <pc:sldMasterMk cId="1205628043" sldId="2147483809"/>
              <pc:sldLayoutMk cId="1877084674" sldId="2147483916"/>
              <ac:picMk id="2" creationId="{065C0809-6A97-EBE0-FD9C-995393E21875}"/>
            </ac:picMkLst>
          </pc:picChg>
          <pc:picChg chg="add mod">
            <ac:chgData name="Anne Forde" userId="5f0794df-53f3-4d7c-9d62-39b41638f281" providerId="ADAL" clId="{9F99D970-DBDF-4739-AACF-B51C7D9485ED}" dt="2024-09-12T15:57:44.634" v="59" actId="14100"/>
            <ac:picMkLst>
              <pc:docMk/>
              <pc:sldMasterMk cId="1205628043" sldId="2147483809"/>
              <pc:sldLayoutMk cId="1877084674" sldId="2147483916"/>
              <ac:picMk id="5" creationId="{DEEAA9BB-27D1-DFDB-D584-C3D515A412B2}"/>
            </ac:picMkLst>
          </pc:picChg>
          <pc:picChg chg="add mod">
            <ac:chgData name="Anne Forde" userId="5f0794df-53f3-4d7c-9d62-39b41638f281" providerId="ADAL" clId="{9F99D970-DBDF-4739-AACF-B51C7D9485ED}" dt="2024-09-12T15:58:07.969" v="64" actId="931"/>
            <ac:picMkLst>
              <pc:docMk/>
              <pc:sldMasterMk cId="1205628043" sldId="2147483809"/>
              <pc:sldLayoutMk cId="1877084674" sldId="2147483916"/>
              <ac:picMk id="10" creationId="{C6CB6462-79CB-3571-D552-66CCDC641DBB}"/>
            </ac:picMkLst>
          </pc:picChg>
          <pc:picChg chg="add del mod">
            <ac:chgData name="Anne Forde" userId="5f0794df-53f3-4d7c-9d62-39b41638f281" providerId="ADAL" clId="{9F99D970-DBDF-4739-AACF-B51C7D9485ED}" dt="2024-09-12T15:58:29.133" v="70" actId="478"/>
            <ac:picMkLst>
              <pc:docMk/>
              <pc:sldMasterMk cId="1205628043" sldId="2147483809"/>
              <pc:sldLayoutMk cId="1877084674" sldId="2147483916"/>
              <ac:picMk id="14" creationId="{6B2BC43E-C9F5-42EF-D380-A344B100B8AC}"/>
            </ac:picMkLst>
          </pc:picChg>
        </pc:sldLayoutChg>
        <pc:sldLayoutChg chg="delSp mod">
          <pc:chgData name="Anne Forde" userId="5f0794df-53f3-4d7c-9d62-39b41638f281" providerId="ADAL" clId="{9F99D970-DBDF-4739-AACF-B51C7D9485ED}" dt="2024-09-12T16:05:14.776" v="107" actId="478"/>
          <pc:sldLayoutMkLst>
            <pc:docMk/>
            <pc:sldMasterMk cId="1205628043" sldId="2147483809"/>
            <pc:sldLayoutMk cId="3015238577" sldId="2147483917"/>
          </pc:sldLayoutMkLst>
          <pc:picChg chg="del">
            <ac:chgData name="Anne Forde" userId="5f0794df-53f3-4d7c-9d62-39b41638f281" providerId="ADAL" clId="{9F99D970-DBDF-4739-AACF-B51C7D9485ED}" dt="2024-09-12T16:05:14.776" v="107" actId="478"/>
            <ac:picMkLst>
              <pc:docMk/>
              <pc:sldMasterMk cId="1205628043" sldId="2147483809"/>
              <pc:sldLayoutMk cId="3015238577" sldId="2147483917"/>
              <ac:picMk id="2" creationId="{7423100E-0D36-6E10-7770-917D9CA9196E}"/>
            </ac:picMkLst>
          </pc:picChg>
        </pc:sldLayoutChg>
        <pc:sldLayoutChg chg="delSp mod">
          <pc:chgData name="Anne Forde" userId="5f0794df-53f3-4d7c-9d62-39b41638f281" providerId="ADAL" clId="{9F99D970-DBDF-4739-AACF-B51C7D9485ED}" dt="2024-09-12T16:03:42.280" v="101" actId="478"/>
          <pc:sldLayoutMkLst>
            <pc:docMk/>
            <pc:sldMasterMk cId="1205628043" sldId="2147483809"/>
            <pc:sldLayoutMk cId="687611692" sldId="2147483922"/>
          </pc:sldLayoutMkLst>
          <pc:picChg chg="del">
            <ac:chgData name="Anne Forde" userId="5f0794df-53f3-4d7c-9d62-39b41638f281" providerId="ADAL" clId="{9F99D970-DBDF-4739-AACF-B51C7D9485ED}" dt="2024-09-12T16:03:42.280" v="101" actId="478"/>
            <ac:picMkLst>
              <pc:docMk/>
              <pc:sldMasterMk cId="1205628043" sldId="2147483809"/>
              <pc:sldLayoutMk cId="687611692" sldId="2147483922"/>
              <ac:picMk id="2" creationId="{BE6D3D66-7DEC-DC8C-F1DA-0943319F646D}"/>
            </ac:picMkLst>
          </pc:picChg>
        </pc:sldLayoutChg>
        <pc:sldLayoutChg chg="delSp mod">
          <pc:chgData name="Anne Forde" userId="5f0794df-53f3-4d7c-9d62-39b41638f281" providerId="ADAL" clId="{9F99D970-DBDF-4739-AACF-B51C7D9485ED}" dt="2024-09-12T16:03:53.491" v="104" actId="478"/>
          <pc:sldLayoutMkLst>
            <pc:docMk/>
            <pc:sldMasterMk cId="1205628043" sldId="2147483809"/>
            <pc:sldLayoutMk cId="3286322217" sldId="2147483923"/>
          </pc:sldLayoutMkLst>
          <pc:picChg chg="del">
            <ac:chgData name="Anne Forde" userId="5f0794df-53f3-4d7c-9d62-39b41638f281" providerId="ADAL" clId="{9F99D970-DBDF-4739-AACF-B51C7D9485ED}" dt="2024-09-12T16:03:53.491" v="104" actId="478"/>
            <ac:picMkLst>
              <pc:docMk/>
              <pc:sldMasterMk cId="1205628043" sldId="2147483809"/>
              <pc:sldLayoutMk cId="3286322217" sldId="2147483923"/>
              <ac:picMk id="2" creationId="{08939B5A-30BB-A01C-2730-D6307CFC8608}"/>
            </ac:picMkLst>
          </pc:picChg>
        </pc:sldLayoutChg>
        <pc:sldLayoutChg chg="addSp delSp modSp mod">
          <pc:chgData name="Anne Forde" userId="5f0794df-53f3-4d7c-9d62-39b41638f281" providerId="ADAL" clId="{9F99D970-DBDF-4739-AACF-B51C7D9485ED}" dt="2024-09-12T15:54:58.662" v="32" actId="1076"/>
          <pc:sldLayoutMkLst>
            <pc:docMk/>
            <pc:sldMasterMk cId="1205628043" sldId="2147483809"/>
            <pc:sldLayoutMk cId="2623012634" sldId="2147483926"/>
          </pc:sldLayoutMkLst>
          <pc:spChg chg="mod">
            <ac:chgData name="Anne Forde" userId="5f0794df-53f3-4d7c-9d62-39b41638f281" providerId="ADAL" clId="{9F99D970-DBDF-4739-AACF-B51C7D9485ED}" dt="2024-09-12T15:47:21.443" v="15" actId="1076"/>
            <ac:spMkLst>
              <pc:docMk/>
              <pc:sldMasterMk cId="1205628043" sldId="2147483809"/>
              <pc:sldLayoutMk cId="2623012634" sldId="2147483926"/>
              <ac:spMk id="5" creationId="{AB9E5210-7537-8745-AF3F-3498DC7198D2}"/>
            </ac:spMkLst>
          </pc:spChg>
          <pc:picChg chg="add del mod">
            <ac:chgData name="Anne Forde" userId="5f0794df-53f3-4d7c-9d62-39b41638f281" providerId="ADAL" clId="{9F99D970-DBDF-4739-AACF-B51C7D9485ED}" dt="2024-09-12T15:46:45.753" v="8" actId="478"/>
            <ac:picMkLst>
              <pc:docMk/>
              <pc:sldMasterMk cId="1205628043" sldId="2147483809"/>
              <pc:sldLayoutMk cId="2623012634" sldId="2147483926"/>
              <ac:picMk id="4" creationId="{81167752-A33F-6E3A-0281-2FDAF5460232}"/>
            </ac:picMkLst>
          </pc:picChg>
          <pc:picChg chg="del">
            <ac:chgData name="Anne Forde" userId="5f0794df-53f3-4d7c-9d62-39b41638f281" providerId="ADAL" clId="{9F99D970-DBDF-4739-AACF-B51C7D9485ED}" dt="2024-09-12T15:46:38.613" v="5" actId="478"/>
            <ac:picMkLst>
              <pc:docMk/>
              <pc:sldMasterMk cId="1205628043" sldId="2147483809"/>
              <pc:sldLayoutMk cId="2623012634" sldId="2147483926"/>
              <ac:picMk id="6" creationId="{6423FB5A-1071-9049-8287-C474766FB571}"/>
            </ac:picMkLst>
          </pc:picChg>
          <pc:picChg chg="add del mod">
            <ac:chgData name="Anne Forde" userId="5f0794df-53f3-4d7c-9d62-39b41638f281" providerId="ADAL" clId="{9F99D970-DBDF-4739-AACF-B51C7D9485ED}" dt="2024-09-12T15:54:58.662" v="32" actId="1076"/>
            <ac:picMkLst>
              <pc:docMk/>
              <pc:sldMasterMk cId="1205628043" sldId="2147483809"/>
              <pc:sldLayoutMk cId="2623012634" sldId="2147483926"/>
              <ac:picMk id="9" creationId="{608BE4D3-BDFF-80DE-C228-2CC655AAE0A9}"/>
            </ac:picMkLst>
          </pc:picChg>
          <pc:picChg chg="add mod">
            <ac:chgData name="Anne Forde" userId="5f0794df-53f3-4d7c-9d62-39b41638f281" providerId="ADAL" clId="{9F99D970-DBDF-4739-AACF-B51C7D9485ED}" dt="2024-09-12T15:54:37.541" v="30" actId="931"/>
            <ac:picMkLst>
              <pc:docMk/>
              <pc:sldMasterMk cId="1205628043" sldId="2147483809"/>
              <pc:sldLayoutMk cId="2623012634" sldId="2147483926"/>
              <ac:picMk id="11" creationId="{01FF3D14-3C3C-A55D-8BDD-4166DFA7F882}"/>
            </ac:picMkLst>
          </pc:picChg>
        </pc:sldLayoutChg>
        <pc:sldLayoutChg chg="delSp mod">
          <pc:chgData name="Anne Forde" userId="5f0794df-53f3-4d7c-9d62-39b41638f281" providerId="ADAL" clId="{9F99D970-DBDF-4739-AACF-B51C7D9485ED}" dt="2024-09-12T16:05:09.829" v="106" actId="478"/>
          <pc:sldLayoutMkLst>
            <pc:docMk/>
            <pc:sldMasterMk cId="1205628043" sldId="2147483809"/>
            <pc:sldLayoutMk cId="2302908776" sldId="2147483931"/>
          </pc:sldLayoutMkLst>
          <pc:picChg chg="del">
            <ac:chgData name="Anne Forde" userId="5f0794df-53f3-4d7c-9d62-39b41638f281" providerId="ADAL" clId="{9F99D970-DBDF-4739-AACF-B51C7D9485ED}" dt="2024-09-12T16:05:09.829" v="106" actId="478"/>
            <ac:picMkLst>
              <pc:docMk/>
              <pc:sldMasterMk cId="1205628043" sldId="2147483809"/>
              <pc:sldLayoutMk cId="2302908776" sldId="2147483931"/>
              <ac:picMk id="2" creationId="{D4071F8D-07B6-617D-4F26-17BA5B91344A}"/>
            </ac:picMkLst>
          </pc:picChg>
        </pc:sldLayoutChg>
        <pc:sldLayoutChg chg="delSp mod">
          <pc:chgData name="Anne Forde" userId="5f0794df-53f3-4d7c-9d62-39b41638f281" providerId="ADAL" clId="{9F99D970-DBDF-4739-AACF-B51C7D9485ED}" dt="2024-09-12T16:03:46.304" v="102" actId="478"/>
          <pc:sldLayoutMkLst>
            <pc:docMk/>
            <pc:sldMasterMk cId="1205628043" sldId="2147483809"/>
            <pc:sldLayoutMk cId="1277134297" sldId="2147483932"/>
          </pc:sldLayoutMkLst>
          <pc:picChg chg="del">
            <ac:chgData name="Anne Forde" userId="5f0794df-53f3-4d7c-9d62-39b41638f281" providerId="ADAL" clId="{9F99D970-DBDF-4739-AACF-B51C7D9485ED}" dt="2024-09-12T16:03:46.304" v="102" actId="478"/>
            <ac:picMkLst>
              <pc:docMk/>
              <pc:sldMasterMk cId="1205628043" sldId="2147483809"/>
              <pc:sldLayoutMk cId="1277134297" sldId="2147483932"/>
              <ac:picMk id="2" creationId="{C85215F9-06FE-B026-AAD1-9E8E0B9DDE71}"/>
            </ac:picMkLst>
          </pc:picChg>
        </pc:sldLayoutChg>
        <pc:sldLayoutChg chg="delSp mod">
          <pc:chgData name="Anne Forde" userId="5f0794df-53f3-4d7c-9d62-39b41638f281" providerId="ADAL" clId="{9F99D970-DBDF-4739-AACF-B51C7D9485ED}" dt="2024-09-12T16:03:49.922" v="103" actId="478"/>
          <pc:sldLayoutMkLst>
            <pc:docMk/>
            <pc:sldMasterMk cId="1205628043" sldId="2147483809"/>
            <pc:sldLayoutMk cId="3364340633" sldId="2147483933"/>
          </pc:sldLayoutMkLst>
          <pc:picChg chg="del">
            <ac:chgData name="Anne Forde" userId="5f0794df-53f3-4d7c-9d62-39b41638f281" providerId="ADAL" clId="{9F99D970-DBDF-4739-AACF-B51C7D9485ED}" dt="2024-09-12T16:03:49.922" v="103" actId="478"/>
            <ac:picMkLst>
              <pc:docMk/>
              <pc:sldMasterMk cId="1205628043" sldId="2147483809"/>
              <pc:sldLayoutMk cId="3364340633" sldId="2147483933"/>
              <ac:picMk id="2" creationId="{BFEFE7F0-EC3F-5B99-19CA-CEE8686714BE}"/>
            </ac:picMkLst>
          </pc:picChg>
        </pc:sldLayoutChg>
        <pc:sldLayoutChg chg="delSp mod">
          <pc:chgData name="Anne Forde" userId="5f0794df-53f3-4d7c-9d62-39b41638f281" providerId="ADAL" clId="{9F99D970-DBDF-4739-AACF-B51C7D9485ED}" dt="2024-09-12T16:03:56.634" v="105" actId="478"/>
          <pc:sldLayoutMkLst>
            <pc:docMk/>
            <pc:sldMasterMk cId="1205628043" sldId="2147483809"/>
            <pc:sldLayoutMk cId="110360087" sldId="2147483936"/>
          </pc:sldLayoutMkLst>
          <pc:picChg chg="del">
            <ac:chgData name="Anne Forde" userId="5f0794df-53f3-4d7c-9d62-39b41638f281" providerId="ADAL" clId="{9F99D970-DBDF-4739-AACF-B51C7D9485ED}" dt="2024-09-12T16:03:56.634" v="105" actId="478"/>
            <ac:picMkLst>
              <pc:docMk/>
              <pc:sldMasterMk cId="1205628043" sldId="2147483809"/>
              <pc:sldLayoutMk cId="110360087" sldId="2147483936"/>
              <ac:picMk id="3" creationId="{2206565F-19A9-F56A-E268-1A521186557B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69064096685299"/>
          <c:y val="0.11334517692960394"/>
          <c:w val="0.81635959948296444"/>
          <c:h val="0.711896714545729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35-AB47-AA90-48209B1FBF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35-AB47-AA90-48209B1FBF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35-AB47-AA90-48209B1FB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1686576"/>
        <c:axId val="231687232"/>
      </c:barChart>
      <c:catAx>
        <c:axId val="23168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1687232"/>
        <c:crosses val="autoZero"/>
        <c:auto val="1"/>
        <c:lblAlgn val="ctr"/>
        <c:lblOffset val="100"/>
        <c:noMultiLvlLbl val="0"/>
      </c:catAx>
      <c:valAx>
        <c:axId val="23168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68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661464504164457E-2"/>
          <c:y val="0.90044163606506067"/>
          <c:w val="0.8244422120853091"/>
          <c:h val="9.95583639349392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568-9D48-B15D-9F2D02E3CF71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68-9D48-B15D-9F2D02E3CF7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568-9D48-B15D-9F2D02E3CF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68-9D48-B15D-9F2D02E3CF7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68-9D48-B15D-9F2D02E3CF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280895633957015E-2"/>
          <c:y val="0.19233437476065396"/>
          <c:w val="0.12863730314960631"/>
          <c:h val="0.619303972729824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7ECACC-DDAE-4E3B-B01A-39C2D26CA26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GB"/>
        </a:p>
      </dgm:t>
    </dgm:pt>
    <dgm:pt modelId="{23AFDE8F-777C-4F8A-A3A0-72FDFD91FC11}">
      <dgm:prSet phldrT="[Text]" phldr="1"/>
      <dgm:spPr/>
      <dgm:t>
        <a:bodyPr/>
        <a:lstStyle/>
        <a:p>
          <a:endParaRPr lang="en-GB"/>
        </a:p>
      </dgm:t>
    </dgm:pt>
    <dgm:pt modelId="{00092E2B-2691-4C43-8C24-7215CD190A1B}" type="parTrans" cxnId="{079D673D-B216-4FFE-A316-9BB589048E72}">
      <dgm:prSet/>
      <dgm:spPr/>
      <dgm:t>
        <a:bodyPr/>
        <a:lstStyle/>
        <a:p>
          <a:endParaRPr lang="en-GB"/>
        </a:p>
      </dgm:t>
    </dgm:pt>
    <dgm:pt modelId="{87FB3027-FAFC-4973-9277-DB12FC280DDE}" type="sibTrans" cxnId="{079D673D-B216-4FFE-A316-9BB589048E72}">
      <dgm:prSet/>
      <dgm:spPr/>
      <dgm:t>
        <a:bodyPr/>
        <a:lstStyle/>
        <a:p>
          <a:endParaRPr lang="en-GB"/>
        </a:p>
      </dgm:t>
    </dgm:pt>
    <dgm:pt modelId="{4C21D888-FDF5-4E16-8948-A8504C05F7FA}">
      <dgm:prSet phldrT="[Text]" phldr="1"/>
      <dgm:spPr/>
      <dgm:t>
        <a:bodyPr/>
        <a:lstStyle/>
        <a:p>
          <a:endParaRPr lang="en-GB"/>
        </a:p>
      </dgm:t>
    </dgm:pt>
    <dgm:pt modelId="{F8B9B038-5F1C-4F14-8468-B97133E12A0B}" type="parTrans" cxnId="{A4577681-671A-447A-8383-9B6A1D21EF58}">
      <dgm:prSet/>
      <dgm:spPr/>
      <dgm:t>
        <a:bodyPr/>
        <a:lstStyle/>
        <a:p>
          <a:endParaRPr lang="en-GB"/>
        </a:p>
      </dgm:t>
    </dgm:pt>
    <dgm:pt modelId="{0CC69E00-1F23-404F-8196-8D8FE07C1333}" type="sibTrans" cxnId="{A4577681-671A-447A-8383-9B6A1D21EF58}">
      <dgm:prSet/>
      <dgm:spPr/>
      <dgm:t>
        <a:bodyPr/>
        <a:lstStyle/>
        <a:p>
          <a:endParaRPr lang="en-GB"/>
        </a:p>
      </dgm:t>
    </dgm:pt>
    <dgm:pt modelId="{3D42392D-2205-49DE-AFA5-D2CD295145D9}">
      <dgm:prSet phldrT="[Text]" phldr="1"/>
      <dgm:spPr/>
      <dgm:t>
        <a:bodyPr/>
        <a:lstStyle/>
        <a:p>
          <a:endParaRPr lang="en-GB"/>
        </a:p>
      </dgm:t>
    </dgm:pt>
    <dgm:pt modelId="{063C138D-A3F4-41E9-B78D-F0B3A3EBE3A5}" type="parTrans" cxnId="{0C6E263A-2001-415B-A5E4-AD3A9A99488B}">
      <dgm:prSet/>
      <dgm:spPr/>
      <dgm:t>
        <a:bodyPr/>
        <a:lstStyle/>
        <a:p>
          <a:endParaRPr lang="en-GB"/>
        </a:p>
      </dgm:t>
    </dgm:pt>
    <dgm:pt modelId="{AB792E53-7A33-474C-A730-A449BBE6107A}" type="sibTrans" cxnId="{0C6E263A-2001-415B-A5E4-AD3A9A99488B}">
      <dgm:prSet/>
      <dgm:spPr/>
      <dgm:t>
        <a:bodyPr/>
        <a:lstStyle/>
        <a:p>
          <a:endParaRPr lang="en-GB"/>
        </a:p>
      </dgm:t>
    </dgm:pt>
    <dgm:pt modelId="{D328B97F-C152-4A99-9B1B-23CEC3BA05D7}">
      <dgm:prSet phldrT="[Text]" phldr="1"/>
      <dgm:spPr/>
      <dgm:t>
        <a:bodyPr/>
        <a:lstStyle/>
        <a:p>
          <a:endParaRPr lang="en-GB"/>
        </a:p>
      </dgm:t>
    </dgm:pt>
    <dgm:pt modelId="{0B994778-5131-49CF-8A5B-FED6905E7BAF}" type="parTrans" cxnId="{E0DE22E7-05E0-4001-8C32-288CCB6F2C7F}">
      <dgm:prSet/>
      <dgm:spPr/>
      <dgm:t>
        <a:bodyPr/>
        <a:lstStyle/>
        <a:p>
          <a:endParaRPr lang="en-GB"/>
        </a:p>
      </dgm:t>
    </dgm:pt>
    <dgm:pt modelId="{4662DE28-D90C-4857-8702-841B61F38B7E}" type="sibTrans" cxnId="{E0DE22E7-05E0-4001-8C32-288CCB6F2C7F}">
      <dgm:prSet/>
      <dgm:spPr/>
      <dgm:t>
        <a:bodyPr/>
        <a:lstStyle/>
        <a:p>
          <a:endParaRPr lang="en-GB"/>
        </a:p>
      </dgm:t>
    </dgm:pt>
    <dgm:pt modelId="{F887352C-EE12-4FE1-A4FB-BD6E9575443E}">
      <dgm:prSet phldrT="[Text]" phldr="1"/>
      <dgm:spPr/>
      <dgm:t>
        <a:bodyPr/>
        <a:lstStyle/>
        <a:p>
          <a:endParaRPr lang="en-GB"/>
        </a:p>
      </dgm:t>
    </dgm:pt>
    <dgm:pt modelId="{07904BA9-0B68-4B60-95DE-3B2CE387F184}" type="parTrans" cxnId="{6555C7A2-E672-416C-BA6C-64FEC56A8755}">
      <dgm:prSet/>
      <dgm:spPr/>
      <dgm:t>
        <a:bodyPr/>
        <a:lstStyle/>
        <a:p>
          <a:endParaRPr lang="en-GB"/>
        </a:p>
      </dgm:t>
    </dgm:pt>
    <dgm:pt modelId="{D6021838-3976-4FB2-BE77-92C90D4A636B}" type="sibTrans" cxnId="{6555C7A2-E672-416C-BA6C-64FEC56A8755}">
      <dgm:prSet/>
      <dgm:spPr/>
      <dgm:t>
        <a:bodyPr/>
        <a:lstStyle/>
        <a:p>
          <a:endParaRPr lang="en-GB"/>
        </a:p>
      </dgm:t>
    </dgm:pt>
    <dgm:pt modelId="{119F3DCB-E207-49DF-8780-33D4A846139B}">
      <dgm:prSet phldrT="[Text]" phldr="1"/>
      <dgm:spPr/>
      <dgm:t>
        <a:bodyPr/>
        <a:lstStyle/>
        <a:p>
          <a:endParaRPr lang="en-GB"/>
        </a:p>
      </dgm:t>
    </dgm:pt>
    <dgm:pt modelId="{D07A4588-8F05-4812-AD02-8D2B1A882F2B}" type="parTrans" cxnId="{3A8DA39F-A0D8-4B6C-B686-E8EB379F5F9E}">
      <dgm:prSet/>
      <dgm:spPr/>
      <dgm:t>
        <a:bodyPr/>
        <a:lstStyle/>
        <a:p>
          <a:endParaRPr lang="en-GB"/>
        </a:p>
      </dgm:t>
    </dgm:pt>
    <dgm:pt modelId="{D87AC45E-D633-4257-9819-F757176D8F47}" type="sibTrans" cxnId="{3A8DA39F-A0D8-4B6C-B686-E8EB379F5F9E}">
      <dgm:prSet/>
      <dgm:spPr/>
      <dgm:t>
        <a:bodyPr/>
        <a:lstStyle/>
        <a:p>
          <a:endParaRPr lang="en-GB"/>
        </a:p>
      </dgm:t>
    </dgm:pt>
    <dgm:pt modelId="{07220DB7-CAB2-404C-BB76-39F9FC83CF25}">
      <dgm:prSet phldrT="[Text]" phldr="1"/>
      <dgm:spPr/>
      <dgm:t>
        <a:bodyPr/>
        <a:lstStyle/>
        <a:p>
          <a:endParaRPr lang="en-GB"/>
        </a:p>
      </dgm:t>
    </dgm:pt>
    <dgm:pt modelId="{F5C3B672-AC74-4C9B-B466-999A0624C371}" type="parTrans" cxnId="{EB2AC3FE-D653-4DA4-8634-6052EC43FE2F}">
      <dgm:prSet/>
      <dgm:spPr/>
      <dgm:t>
        <a:bodyPr/>
        <a:lstStyle/>
        <a:p>
          <a:endParaRPr lang="en-GB"/>
        </a:p>
      </dgm:t>
    </dgm:pt>
    <dgm:pt modelId="{659915E7-D5F0-4A1F-A195-E474716CD452}" type="sibTrans" cxnId="{EB2AC3FE-D653-4DA4-8634-6052EC43FE2F}">
      <dgm:prSet/>
      <dgm:spPr/>
      <dgm:t>
        <a:bodyPr/>
        <a:lstStyle/>
        <a:p>
          <a:endParaRPr lang="en-GB"/>
        </a:p>
      </dgm:t>
    </dgm:pt>
    <dgm:pt modelId="{7C9BB3EF-B8AB-43A8-801F-4AE670D93979}">
      <dgm:prSet phldrT="[Text]" phldr="1"/>
      <dgm:spPr/>
      <dgm:t>
        <a:bodyPr/>
        <a:lstStyle/>
        <a:p>
          <a:endParaRPr lang="en-GB"/>
        </a:p>
      </dgm:t>
    </dgm:pt>
    <dgm:pt modelId="{816F3559-DFDC-406D-9A39-A15264B5CF9A}" type="parTrans" cxnId="{B95ACBE7-6CA3-4849-A207-D88D90FAAF46}">
      <dgm:prSet/>
      <dgm:spPr/>
      <dgm:t>
        <a:bodyPr/>
        <a:lstStyle/>
        <a:p>
          <a:endParaRPr lang="en-GB"/>
        </a:p>
      </dgm:t>
    </dgm:pt>
    <dgm:pt modelId="{F0DBD7C1-B9BA-432D-B004-B577B6ED7CDB}" type="sibTrans" cxnId="{B95ACBE7-6CA3-4849-A207-D88D90FAAF46}">
      <dgm:prSet/>
      <dgm:spPr/>
      <dgm:t>
        <a:bodyPr/>
        <a:lstStyle/>
        <a:p>
          <a:endParaRPr lang="en-GB"/>
        </a:p>
      </dgm:t>
    </dgm:pt>
    <dgm:pt modelId="{4E14FF73-8A02-4A0D-8B4D-CDF3119A9A82}">
      <dgm:prSet phldrT="[Text]" phldr="1"/>
      <dgm:spPr/>
      <dgm:t>
        <a:bodyPr/>
        <a:lstStyle/>
        <a:p>
          <a:endParaRPr lang="en-GB"/>
        </a:p>
      </dgm:t>
    </dgm:pt>
    <dgm:pt modelId="{2778AE75-B0A8-4125-922F-8BE6D2ADB6DD}" type="parTrans" cxnId="{2479F601-F0D8-40A3-A0C8-322D6FE43C49}">
      <dgm:prSet/>
      <dgm:spPr/>
      <dgm:t>
        <a:bodyPr/>
        <a:lstStyle/>
        <a:p>
          <a:endParaRPr lang="en-GB"/>
        </a:p>
      </dgm:t>
    </dgm:pt>
    <dgm:pt modelId="{61925DA1-5A46-458E-9FAD-E117126EE4FD}" type="sibTrans" cxnId="{2479F601-F0D8-40A3-A0C8-322D6FE43C49}">
      <dgm:prSet/>
      <dgm:spPr/>
      <dgm:t>
        <a:bodyPr/>
        <a:lstStyle/>
        <a:p>
          <a:endParaRPr lang="en-GB"/>
        </a:p>
      </dgm:t>
    </dgm:pt>
    <dgm:pt modelId="{53608670-B112-4B61-9AE4-56ECAF1FE977}" type="pres">
      <dgm:prSet presAssocID="{167ECACC-DDAE-4E3B-B01A-39C2D26CA26B}" presName="linear" presStyleCnt="0">
        <dgm:presLayoutVars>
          <dgm:dir/>
          <dgm:resizeHandles val="exact"/>
        </dgm:presLayoutVars>
      </dgm:prSet>
      <dgm:spPr/>
    </dgm:pt>
    <dgm:pt modelId="{E59E9332-4F15-44C1-BB47-2396E6D767B0}" type="pres">
      <dgm:prSet presAssocID="{23AFDE8F-777C-4F8A-A3A0-72FDFD91FC11}" presName="comp" presStyleCnt="0"/>
      <dgm:spPr/>
    </dgm:pt>
    <dgm:pt modelId="{9F53FD17-DB9E-4BED-931B-2FF65987B178}" type="pres">
      <dgm:prSet presAssocID="{23AFDE8F-777C-4F8A-A3A0-72FDFD91FC11}" presName="box" presStyleLbl="node1" presStyleIdx="0" presStyleCnt="3"/>
      <dgm:spPr/>
    </dgm:pt>
    <dgm:pt modelId="{E1E76485-A876-4C1E-BD30-DB78874D65B8}" type="pres">
      <dgm:prSet presAssocID="{23AFDE8F-777C-4F8A-A3A0-72FDFD91FC11}" presName="img" presStyleLbl="fgImgPlace1" presStyleIdx="0" presStyleCnt="3"/>
      <dgm:spPr/>
    </dgm:pt>
    <dgm:pt modelId="{DF8C9C00-A3E6-431E-AB1B-D60DA31007D3}" type="pres">
      <dgm:prSet presAssocID="{23AFDE8F-777C-4F8A-A3A0-72FDFD91FC11}" presName="text" presStyleLbl="node1" presStyleIdx="0" presStyleCnt="3">
        <dgm:presLayoutVars>
          <dgm:bulletEnabled val="1"/>
        </dgm:presLayoutVars>
      </dgm:prSet>
      <dgm:spPr/>
    </dgm:pt>
    <dgm:pt modelId="{3C5CA9F8-0E3D-4246-8212-66A39D740231}" type="pres">
      <dgm:prSet presAssocID="{87FB3027-FAFC-4973-9277-DB12FC280DDE}" presName="spacer" presStyleCnt="0"/>
      <dgm:spPr/>
    </dgm:pt>
    <dgm:pt modelId="{81E1AB20-6CBE-4577-B5A7-CA262C9597F0}" type="pres">
      <dgm:prSet presAssocID="{D328B97F-C152-4A99-9B1B-23CEC3BA05D7}" presName="comp" presStyleCnt="0"/>
      <dgm:spPr/>
    </dgm:pt>
    <dgm:pt modelId="{55CD3125-F2FB-4014-9B86-0C764BBDB919}" type="pres">
      <dgm:prSet presAssocID="{D328B97F-C152-4A99-9B1B-23CEC3BA05D7}" presName="box" presStyleLbl="node1" presStyleIdx="1" presStyleCnt="3"/>
      <dgm:spPr/>
    </dgm:pt>
    <dgm:pt modelId="{AAB08301-7C39-4A9D-83FF-575BA9793DE7}" type="pres">
      <dgm:prSet presAssocID="{D328B97F-C152-4A99-9B1B-23CEC3BA05D7}" presName="img" presStyleLbl="fgImgPlace1" presStyleIdx="1" presStyleCnt="3"/>
      <dgm:spPr/>
    </dgm:pt>
    <dgm:pt modelId="{AE451F6F-2238-4D72-B416-0F2082667486}" type="pres">
      <dgm:prSet presAssocID="{D328B97F-C152-4A99-9B1B-23CEC3BA05D7}" presName="text" presStyleLbl="node1" presStyleIdx="1" presStyleCnt="3">
        <dgm:presLayoutVars>
          <dgm:bulletEnabled val="1"/>
        </dgm:presLayoutVars>
      </dgm:prSet>
      <dgm:spPr/>
    </dgm:pt>
    <dgm:pt modelId="{3D213187-5AD2-44E9-8047-353965889858}" type="pres">
      <dgm:prSet presAssocID="{4662DE28-D90C-4857-8702-841B61F38B7E}" presName="spacer" presStyleCnt="0"/>
      <dgm:spPr/>
    </dgm:pt>
    <dgm:pt modelId="{E12C92AA-0077-4274-B10E-8EF9FC5D60A1}" type="pres">
      <dgm:prSet presAssocID="{07220DB7-CAB2-404C-BB76-39F9FC83CF25}" presName="comp" presStyleCnt="0"/>
      <dgm:spPr/>
    </dgm:pt>
    <dgm:pt modelId="{A1CC58DD-E3ED-4B0C-9634-6EEE98021176}" type="pres">
      <dgm:prSet presAssocID="{07220DB7-CAB2-404C-BB76-39F9FC83CF25}" presName="box" presStyleLbl="node1" presStyleIdx="2" presStyleCnt="3"/>
      <dgm:spPr/>
    </dgm:pt>
    <dgm:pt modelId="{CBCC6058-3E01-454A-B389-911B8FE23686}" type="pres">
      <dgm:prSet presAssocID="{07220DB7-CAB2-404C-BB76-39F9FC83CF25}" presName="img" presStyleLbl="fgImgPlace1" presStyleIdx="2" presStyleCnt="3"/>
      <dgm:spPr/>
    </dgm:pt>
    <dgm:pt modelId="{63951B2A-DB07-4AA4-AAF6-0BC27ECDDBFC}" type="pres">
      <dgm:prSet presAssocID="{07220DB7-CAB2-404C-BB76-39F9FC83CF25}" presName="text" presStyleLbl="node1" presStyleIdx="2" presStyleCnt="3">
        <dgm:presLayoutVars>
          <dgm:bulletEnabled val="1"/>
        </dgm:presLayoutVars>
      </dgm:prSet>
      <dgm:spPr/>
    </dgm:pt>
  </dgm:ptLst>
  <dgm:cxnLst>
    <dgm:cxn modelId="{2479F601-F0D8-40A3-A0C8-322D6FE43C49}" srcId="{07220DB7-CAB2-404C-BB76-39F9FC83CF25}" destId="{4E14FF73-8A02-4A0D-8B4D-CDF3119A9A82}" srcOrd="1" destOrd="0" parTransId="{2778AE75-B0A8-4125-922F-8BE6D2ADB6DD}" sibTransId="{61925DA1-5A46-458E-9FAD-E117126EE4FD}"/>
    <dgm:cxn modelId="{18489110-1061-4DB7-B944-1C8B2172E6BD}" type="presOf" srcId="{D328B97F-C152-4A99-9B1B-23CEC3BA05D7}" destId="{55CD3125-F2FB-4014-9B86-0C764BBDB919}" srcOrd="0" destOrd="0" presId="urn:microsoft.com/office/officeart/2005/8/layout/vList4"/>
    <dgm:cxn modelId="{A45D2914-1726-4A26-BDE3-1D37AE2C5430}" type="presOf" srcId="{3D42392D-2205-49DE-AFA5-D2CD295145D9}" destId="{9F53FD17-DB9E-4BED-931B-2FF65987B178}" srcOrd="0" destOrd="2" presId="urn:microsoft.com/office/officeart/2005/8/layout/vList4"/>
    <dgm:cxn modelId="{596A6323-05AA-4DA6-AA51-5D2A692A6423}" type="presOf" srcId="{167ECACC-DDAE-4E3B-B01A-39C2D26CA26B}" destId="{53608670-B112-4B61-9AE4-56ECAF1FE977}" srcOrd="0" destOrd="0" presId="urn:microsoft.com/office/officeart/2005/8/layout/vList4"/>
    <dgm:cxn modelId="{C891F22C-B2D1-4D06-BACA-A19994E47586}" type="presOf" srcId="{7C9BB3EF-B8AB-43A8-801F-4AE670D93979}" destId="{63951B2A-DB07-4AA4-AAF6-0BC27ECDDBFC}" srcOrd="1" destOrd="1" presId="urn:microsoft.com/office/officeart/2005/8/layout/vList4"/>
    <dgm:cxn modelId="{0C6E263A-2001-415B-A5E4-AD3A9A99488B}" srcId="{23AFDE8F-777C-4F8A-A3A0-72FDFD91FC11}" destId="{3D42392D-2205-49DE-AFA5-D2CD295145D9}" srcOrd="1" destOrd="0" parTransId="{063C138D-A3F4-41E9-B78D-F0B3A3EBE3A5}" sibTransId="{AB792E53-7A33-474C-A730-A449BBE6107A}"/>
    <dgm:cxn modelId="{079D673D-B216-4FFE-A316-9BB589048E72}" srcId="{167ECACC-DDAE-4E3B-B01A-39C2D26CA26B}" destId="{23AFDE8F-777C-4F8A-A3A0-72FDFD91FC11}" srcOrd="0" destOrd="0" parTransId="{00092E2B-2691-4C43-8C24-7215CD190A1B}" sibTransId="{87FB3027-FAFC-4973-9277-DB12FC280DDE}"/>
    <dgm:cxn modelId="{57984266-FBBD-404C-A3EE-1C533E99C819}" type="presOf" srcId="{F887352C-EE12-4FE1-A4FB-BD6E9575443E}" destId="{55CD3125-F2FB-4014-9B86-0C764BBDB919}" srcOrd="0" destOrd="1" presId="urn:microsoft.com/office/officeart/2005/8/layout/vList4"/>
    <dgm:cxn modelId="{82B07A68-2B84-4826-B7D2-B1FBAC521D3D}" type="presOf" srcId="{4E14FF73-8A02-4A0D-8B4D-CDF3119A9A82}" destId="{A1CC58DD-E3ED-4B0C-9634-6EEE98021176}" srcOrd="0" destOrd="2" presId="urn:microsoft.com/office/officeart/2005/8/layout/vList4"/>
    <dgm:cxn modelId="{8E9E7377-9475-4DDE-9DB9-B5D23D4D7DA7}" type="presOf" srcId="{7C9BB3EF-B8AB-43A8-801F-4AE670D93979}" destId="{A1CC58DD-E3ED-4B0C-9634-6EEE98021176}" srcOrd="0" destOrd="1" presId="urn:microsoft.com/office/officeart/2005/8/layout/vList4"/>
    <dgm:cxn modelId="{A4577681-671A-447A-8383-9B6A1D21EF58}" srcId="{23AFDE8F-777C-4F8A-A3A0-72FDFD91FC11}" destId="{4C21D888-FDF5-4E16-8948-A8504C05F7FA}" srcOrd="0" destOrd="0" parTransId="{F8B9B038-5F1C-4F14-8468-B97133E12A0B}" sibTransId="{0CC69E00-1F23-404F-8196-8D8FE07C1333}"/>
    <dgm:cxn modelId="{AFFCAD8B-E526-4BD1-A972-97ACCBB73F44}" type="presOf" srcId="{23AFDE8F-777C-4F8A-A3A0-72FDFD91FC11}" destId="{9F53FD17-DB9E-4BED-931B-2FF65987B178}" srcOrd="0" destOrd="0" presId="urn:microsoft.com/office/officeart/2005/8/layout/vList4"/>
    <dgm:cxn modelId="{C9C4CE8D-6EA6-4AE0-9BA8-7FDD6AB15A98}" type="presOf" srcId="{3D42392D-2205-49DE-AFA5-D2CD295145D9}" destId="{DF8C9C00-A3E6-431E-AB1B-D60DA31007D3}" srcOrd="1" destOrd="2" presId="urn:microsoft.com/office/officeart/2005/8/layout/vList4"/>
    <dgm:cxn modelId="{FDB60F93-A053-4B84-B942-2496BB390EE6}" type="presOf" srcId="{23AFDE8F-777C-4F8A-A3A0-72FDFD91FC11}" destId="{DF8C9C00-A3E6-431E-AB1B-D60DA31007D3}" srcOrd="1" destOrd="0" presId="urn:microsoft.com/office/officeart/2005/8/layout/vList4"/>
    <dgm:cxn modelId="{3A8DA39F-A0D8-4B6C-B686-E8EB379F5F9E}" srcId="{D328B97F-C152-4A99-9B1B-23CEC3BA05D7}" destId="{119F3DCB-E207-49DF-8780-33D4A846139B}" srcOrd="1" destOrd="0" parTransId="{D07A4588-8F05-4812-AD02-8D2B1A882F2B}" sibTransId="{D87AC45E-D633-4257-9819-F757176D8F47}"/>
    <dgm:cxn modelId="{1AEEA8A0-1E52-4694-8932-9EC7FC1B880D}" type="presOf" srcId="{4E14FF73-8A02-4A0D-8B4D-CDF3119A9A82}" destId="{63951B2A-DB07-4AA4-AAF6-0BC27ECDDBFC}" srcOrd="1" destOrd="2" presId="urn:microsoft.com/office/officeart/2005/8/layout/vList4"/>
    <dgm:cxn modelId="{6555C7A2-E672-416C-BA6C-64FEC56A8755}" srcId="{D328B97F-C152-4A99-9B1B-23CEC3BA05D7}" destId="{F887352C-EE12-4FE1-A4FB-BD6E9575443E}" srcOrd="0" destOrd="0" parTransId="{07904BA9-0B68-4B60-95DE-3B2CE387F184}" sibTransId="{D6021838-3976-4FB2-BE77-92C90D4A636B}"/>
    <dgm:cxn modelId="{FCF5F6BE-3B5D-4A8D-B664-B00CC9ED3283}" type="presOf" srcId="{F887352C-EE12-4FE1-A4FB-BD6E9575443E}" destId="{AE451F6F-2238-4D72-B416-0F2082667486}" srcOrd="1" destOrd="1" presId="urn:microsoft.com/office/officeart/2005/8/layout/vList4"/>
    <dgm:cxn modelId="{050CB8CF-4F57-404D-B92A-A37060B77B20}" type="presOf" srcId="{07220DB7-CAB2-404C-BB76-39F9FC83CF25}" destId="{63951B2A-DB07-4AA4-AAF6-0BC27ECDDBFC}" srcOrd="1" destOrd="0" presId="urn:microsoft.com/office/officeart/2005/8/layout/vList4"/>
    <dgm:cxn modelId="{73E74FD1-34F7-4FAA-8680-9D9782F2F1AB}" type="presOf" srcId="{D328B97F-C152-4A99-9B1B-23CEC3BA05D7}" destId="{AE451F6F-2238-4D72-B416-0F2082667486}" srcOrd="1" destOrd="0" presId="urn:microsoft.com/office/officeart/2005/8/layout/vList4"/>
    <dgm:cxn modelId="{753477D6-F063-4AA0-BC9E-E6914FE8EDE2}" type="presOf" srcId="{4C21D888-FDF5-4E16-8948-A8504C05F7FA}" destId="{9F53FD17-DB9E-4BED-931B-2FF65987B178}" srcOrd="0" destOrd="1" presId="urn:microsoft.com/office/officeart/2005/8/layout/vList4"/>
    <dgm:cxn modelId="{1429CBE0-D1C6-46B7-ADCF-3848898E0546}" type="presOf" srcId="{07220DB7-CAB2-404C-BB76-39F9FC83CF25}" destId="{A1CC58DD-E3ED-4B0C-9634-6EEE98021176}" srcOrd="0" destOrd="0" presId="urn:microsoft.com/office/officeart/2005/8/layout/vList4"/>
    <dgm:cxn modelId="{E0DE22E7-05E0-4001-8C32-288CCB6F2C7F}" srcId="{167ECACC-DDAE-4E3B-B01A-39C2D26CA26B}" destId="{D328B97F-C152-4A99-9B1B-23CEC3BA05D7}" srcOrd="1" destOrd="0" parTransId="{0B994778-5131-49CF-8A5B-FED6905E7BAF}" sibTransId="{4662DE28-D90C-4857-8702-841B61F38B7E}"/>
    <dgm:cxn modelId="{B95ACBE7-6CA3-4849-A207-D88D90FAAF46}" srcId="{07220DB7-CAB2-404C-BB76-39F9FC83CF25}" destId="{7C9BB3EF-B8AB-43A8-801F-4AE670D93979}" srcOrd="0" destOrd="0" parTransId="{816F3559-DFDC-406D-9A39-A15264B5CF9A}" sibTransId="{F0DBD7C1-B9BA-432D-B004-B577B6ED7CDB}"/>
    <dgm:cxn modelId="{BE4D0FE9-94F8-4625-9A12-82055ED1504C}" type="presOf" srcId="{119F3DCB-E207-49DF-8780-33D4A846139B}" destId="{AE451F6F-2238-4D72-B416-0F2082667486}" srcOrd="1" destOrd="2" presId="urn:microsoft.com/office/officeart/2005/8/layout/vList4"/>
    <dgm:cxn modelId="{0A566DEB-0639-4010-BB3E-04FBF0CAE3B3}" type="presOf" srcId="{119F3DCB-E207-49DF-8780-33D4A846139B}" destId="{55CD3125-F2FB-4014-9B86-0C764BBDB919}" srcOrd="0" destOrd="2" presId="urn:microsoft.com/office/officeart/2005/8/layout/vList4"/>
    <dgm:cxn modelId="{C02B62F8-9436-4919-AF35-139B83FF7812}" type="presOf" srcId="{4C21D888-FDF5-4E16-8948-A8504C05F7FA}" destId="{DF8C9C00-A3E6-431E-AB1B-D60DA31007D3}" srcOrd="1" destOrd="1" presId="urn:microsoft.com/office/officeart/2005/8/layout/vList4"/>
    <dgm:cxn modelId="{EB2AC3FE-D653-4DA4-8634-6052EC43FE2F}" srcId="{167ECACC-DDAE-4E3B-B01A-39C2D26CA26B}" destId="{07220DB7-CAB2-404C-BB76-39F9FC83CF25}" srcOrd="2" destOrd="0" parTransId="{F5C3B672-AC74-4C9B-B466-999A0624C371}" sibTransId="{659915E7-D5F0-4A1F-A195-E474716CD452}"/>
    <dgm:cxn modelId="{ECF3F964-4997-482C-9765-9BFB6D1F9516}" type="presParOf" srcId="{53608670-B112-4B61-9AE4-56ECAF1FE977}" destId="{E59E9332-4F15-44C1-BB47-2396E6D767B0}" srcOrd="0" destOrd="0" presId="urn:microsoft.com/office/officeart/2005/8/layout/vList4"/>
    <dgm:cxn modelId="{E5AFA646-776B-4EDF-8C07-4B320A06B76D}" type="presParOf" srcId="{E59E9332-4F15-44C1-BB47-2396E6D767B0}" destId="{9F53FD17-DB9E-4BED-931B-2FF65987B178}" srcOrd="0" destOrd="0" presId="urn:microsoft.com/office/officeart/2005/8/layout/vList4"/>
    <dgm:cxn modelId="{49AE07AE-9441-4E97-9ECC-C5C1E9D8CCE3}" type="presParOf" srcId="{E59E9332-4F15-44C1-BB47-2396E6D767B0}" destId="{E1E76485-A876-4C1E-BD30-DB78874D65B8}" srcOrd="1" destOrd="0" presId="urn:microsoft.com/office/officeart/2005/8/layout/vList4"/>
    <dgm:cxn modelId="{3C1535A6-69F0-4E8D-B326-E92862172FCA}" type="presParOf" srcId="{E59E9332-4F15-44C1-BB47-2396E6D767B0}" destId="{DF8C9C00-A3E6-431E-AB1B-D60DA31007D3}" srcOrd="2" destOrd="0" presId="urn:microsoft.com/office/officeart/2005/8/layout/vList4"/>
    <dgm:cxn modelId="{8B29CAB4-65B7-4440-A753-D4714666F8CD}" type="presParOf" srcId="{53608670-B112-4B61-9AE4-56ECAF1FE977}" destId="{3C5CA9F8-0E3D-4246-8212-66A39D740231}" srcOrd="1" destOrd="0" presId="urn:microsoft.com/office/officeart/2005/8/layout/vList4"/>
    <dgm:cxn modelId="{3844AD77-1145-4729-A1C9-7AACAF8184D2}" type="presParOf" srcId="{53608670-B112-4B61-9AE4-56ECAF1FE977}" destId="{81E1AB20-6CBE-4577-B5A7-CA262C9597F0}" srcOrd="2" destOrd="0" presId="urn:microsoft.com/office/officeart/2005/8/layout/vList4"/>
    <dgm:cxn modelId="{3E9AC2C8-43D5-4EF6-917B-CABBB728C198}" type="presParOf" srcId="{81E1AB20-6CBE-4577-B5A7-CA262C9597F0}" destId="{55CD3125-F2FB-4014-9B86-0C764BBDB919}" srcOrd="0" destOrd="0" presId="urn:microsoft.com/office/officeart/2005/8/layout/vList4"/>
    <dgm:cxn modelId="{57E92B8B-A9AE-49D6-979B-2A6AB88B991B}" type="presParOf" srcId="{81E1AB20-6CBE-4577-B5A7-CA262C9597F0}" destId="{AAB08301-7C39-4A9D-83FF-575BA9793DE7}" srcOrd="1" destOrd="0" presId="urn:microsoft.com/office/officeart/2005/8/layout/vList4"/>
    <dgm:cxn modelId="{B48DBB52-11D3-4A04-B18A-B03FEB46F0F9}" type="presParOf" srcId="{81E1AB20-6CBE-4577-B5A7-CA262C9597F0}" destId="{AE451F6F-2238-4D72-B416-0F2082667486}" srcOrd="2" destOrd="0" presId="urn:microsoft.com/office/officeart/2005/8/layout/vList4"/>
    <dgm:cxn modelId="{ED762671-F18D-4CA3-8256-9C87048AFE50}" type="presParOf" srcId="{53608670-B112-4B61-9AE4-56ECAF1FE977}" destId="{3D213187-5AD2-44E9-8047-353965889858}" srcOrd="3" destOrd="0" presId="urn:microsoft.com/office/officeart/2005/8/layout/vList4"/>
    <dgm:cxn modelId="{4D48F014-22D1-4404-95CB-A3B84AF506B3}" type="presParOf" srcId="{53608670-B112-4B61-9AE4-56ECAF1FE977}" destId="{E12C92AA-0077-4274-B10E-8EF9FC5D60A1}" srcOrd="4" destOrd="0" presId="urn:microsoft.com/office/officeart/2005/8/layout/vList4"/>
    <dgm:cxn modelId="{B07A48DD-077E-44A7-A5B4-6AC3B3BC6C28}" type="presParOf" srcId="{E12C92AA-0077-4274-B10E-8EF9FC5D60A1}" destId="{A1CC58DD-E3ED-4B0C-9634-6EEE98021176}" srcOrd="0" destOrd="0" presId="urn:microsoft.com/office/officeart/2005/8/layout/vList4"/>
    <dgm:cxn modelId="{039A7B0B-75E0-46E0-B5B6-2E6CDC1F7600}" type="presParOf" srcId="{E12C92AA-0077-4274-B10E-8EF9FC5D60A1}" destId="{CBCC6058-3E01-454A-B389-911B8FE23686}" srcOrd="1" destOrd="0" presId="urn:microsoft.com/office/officeart/2005/8/layout/vList4"/>
    <dgm:cxn modelId="{9FA594D9-1F94-4545-B39A-4EB9350A9F3B}" type="presParOf" srcId="{E12C92AA-0077-4274-B10E-8EF9FC5D60A1}" destId="{63951B2A-DB07-4AA4-AAF6-0BC27ECDDBF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3FD17-DB9E-4BED-931B-2FF65987B178}">
      <dsp:nvSpPr>
        <dsp:cNvPr id="0" name=""/>
        <dsp:cNvSpPr/>
      </dsp:nvSpPr>
      <dsp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600" kern="1200"/>
        </a:p>
      </dsp:txBody>
      <dsp:txXfrm>
        <a:off x="1794933" y="0"/>
        <a:ext cx="6333066" cy="1693333"/>
      </dsp:txXfrm>
    </dsp:sp>
    <dsp:sp modelId="{E1E76485-A876-4C1E-BD30-DB78874D65B8}">
      <dsp:nvSpPr>
        <dsp:cNvPr id="0" name=""/>
        <dsp:cNvSpPr/>
      </dsp:nvSpPr>
      <dsp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D3125-F2FB-4014-9B86-0C764BBDB919}">
      <dsp:nvSpPr>
        <dsp:cNvPr id="0" name=""/>
        <dsp:cNvSpPr/>
      </dsp:nvSpPr>
      <dsp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600" kern="1200"/>
        </a:p>
      </dsp:txBody>
      <dsp:txXfrm>
        <a:off x="1794933" y="1862666"/>
        <a:ext cx="6333066" cy="1693333"/>
      </dsp:txXfrm>
    </dsp:sp>
    <dsp:sp modelId="{AAB08301-7C39-4A9D-83FF-575BA9793DE7}">
      <dsp:nvSpPr>
        <dsp:cNvPr id="0" name=""/>
        <dsp:cNvSpPr/>
      </dsp:nvSpPr>
      <dsp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C58DD-E3ED-4B0C-9634-6EEE98021176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600" kern="1200"/>
        </a:p>
      </dsp:txBody>
      <dsp:txXfrm>
        <a:off x="1794933" y="3725333"/>
        <a:ext cx="6333066" cy="1693333"/>
      </dsp:txXfrm>
    </dsp:sp>
    <dsp:sp modelId="{CBCC6058-3E01-454A-B389-911B8FE23686}">
      <dsp:nvSpPr>
        <dsp:cNvPr id="0" name=""/>
        <dsp:cNvSpPr/>
      </dsp:nvSpPr>
      <dsp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Shape 17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4" name="Shape 17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40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46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20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66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3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4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2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04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86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B9E5210-7537-8745-AF3F-3498DC719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6512" y="201040"/>
            <a:ext cx="12234250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7" name="UoC_BrandTexture_Expressive_RGB-02.png">
            <a:extLst>
              <a:ext uri="{FF2B5EF4-FFF2-40B4-BE49-F238E27FC236}">
                <a16:creationId xmlns:a16="http://schemas.microsoft.com/office/drawing/2014/main" id="{A2F8282D-2393-4047-A61A-917F90BA7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321" t="49968" r="57037" b="6182"/>
          <a:stretch/>
        </p:blipFill>
        <p:spPr>
          <a:xfrm>
            <a:off x="4332494" y="-4923"/>
            <a:ext cx="7901756" cy="686784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AAADA-AA24-4946-BBFE-9833FBDD3F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685" y="2118167"/>
            <a:ext cx="3782811" cy="30237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Cover title slide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608BE4D3-BDFF-80DE-C228-2CC655AAE0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" y="314910"/>
            <a:ext cx="2074725" cy="8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26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ta/Info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8">
            <a:extLst>
              <a:ext uri="{FF2B5EF4-FFF2-40B4-BE49-F238E27FC236}">
                <a16:creationId xmlns:a16="http://schemas.microsoft.com/office/drawing/2014/main" id="{36B9C353-8C10-4F48-8180-EB49A0C34430}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463" y="2106503"/>
            <a:ext cx="4759510" cy="405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200" dirty="0"/>
              <a:t>Click to edit subtitle</a:t>
            </a:r>
            <a:endParaRPr lang="en-US" sz="22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462" y="2511959"/>
            <a:ext cx="4759511" cy="355156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marL="457200" marR="0" lvl="1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F36CD-DB59-4A46-BEA4-2250F1EA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80462" y="1212587"/>
            <a:ext cx="4759509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Data with bullets slide</a:t>
            </a:r>
            <a:endParaRPr lang="en-US" dirty="0"/>
          </a:p>
        </p:txBody>
      </p:sp>
      <p:pic>
        <p:nvPicPr>
          <p:cNvPr id="10" name="Colour logo RGB_DM.jpeg" descr="Colour logo RGB_DM.jpeg">
            <a:extLst>
              <a:ext uri="{FF2B5EF4-FFF2-40B4-BE49-F238E27FC236}">
                <a16:creationId xmlns:a16="http://schemas.microsoft.com/office/drawing/2014/main" id="{509AA511-C7D1-7442-9EBC-F72A50E459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504" y="6269577"/>
            <a:ext cx="1361678" cy="2830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95C07E-A00E-064D-8DDA-A851AB711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6855" cy="6881787"/>
          </a:xfrm>
          <a:prstGeom prst="rect">
            <a:avLst/>
          </a:prstGeom>
          <a:solidFill>
            <a:srgbClr val="94E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B9400D-7563-AC44-B7C8-F3D4B04B9E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1754" y="1212587"/>
            <a:ext cx="5371968" cy="166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200" b="1" spc="600"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2024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E6DD72-BECC-0347-B6B7-13557F8255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967" y="2910167"/>
            <a:ext cx="5371755" cy="585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300">
                <a:solidFill>
                  <a:srgbClr val="232830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64B978D-A6B3-DB40-9553-8405D51EF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450" y="4021327"/>
            <a:ext cx="5370513" cy="204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rgbClr val="23283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>
              <a:defRPr>
                <a:solidFill>
                  <a:srgbClr val="2823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823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2823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2823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 styles</a:t>
            </a:r>
          </a:p>
        </p:txBody>
      </p:sp>
      <p:pic>
        <p:nvPicPr>
          <p:cNvPr id="6" name="Picture 5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84565989-2662-6E48-0E4B-00CF9F731F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2" y="236608"/>
            <a:ext cx="3203474" cy="42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065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oC_BrandTexture_SingleColour_RGB_UoC_SingleColour_LCB_CMYK.png">
            <a:extLst>
              <a:ext uri="{FF2B5EF4-FFF2-40B4-BE49-F238E27FC236}">
                <a16:creationId xmlns:a16="http://schemas.microsoft.com/office/drawing/2014/main" id="{44999B7E-16E8-0742-A2A3-D0B7F702F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850"/>
          </a:blip>
          <a:srcRect l="12918" t="25286" r="29386" b="24908"/>
          <a:stretch/>
        </p:blipFill>
        <p:spPr>
          <a:xfrm>
            <a:off x="1184" y="937780"/>
            <a:ext cx="12190816" cy="59202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46" y="1253626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Three images on Cambridge blue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646" y="2178049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868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4272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DEEAA9BB-27D1-DFDB-D584-C3D515A412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0" y="281866"/>
            <a:ext cx="3456648" cy="4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8467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18C8D0E6-7CA0-944A-80AE-991748573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Three images with text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804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1120" y="2178047"/>
            <a:ext cx="3187783" cy="31877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5595938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14D0458-1265-7643-95E0-C392EAAE3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8129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3D48A8-589B-3842-B4CF-7AE99F8DA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1203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116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q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8">
            <a:extLst>
              <a:ext uri="{FF2B5EF4-FFF2-40B4-BE49-F238E27FC236}">
                <a16:creationId xmlns:a16="http://schemas.microsoft.com/office/drawing/2014/main" id="{51FE957B-DC2F-C645-B3B8-38BE13F4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Four images with text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0292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585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1708" y="2172388"/>
            <a:ext cx="2513223" cy="25132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1B8C1E-737F-A740-B096-E01D3482F3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0292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2E678A4-D6E3-A847-8B5D-7850F16E01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29EFBF3-4EFE-CC47-A427-3108309CF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1708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3429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0468ACB1-684A-B440-8C87-363567574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images with two column text slide 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6" y="2232024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893" y="2234206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7200" y="2234206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507" y="2234205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B9720C8-8364-094D-952C-D5BB3DC3C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09814" y="2234207"/>
            <a:ext cx="2236307" cy="22363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59D91-E918-8C46-81FB-F22C85143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A8D4919-0684-4047-B6CC-81AECF3B74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558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4063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A176429-81A5-6B4D-8C6A-2CE230732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67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images with text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4767" y="2178049"/>
            <a:ext cx="5194633" cy="3074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C98B0A4-A0E3-1F44-84CC-189A56C2C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8496" y="2178049"/>
            <a:ext cx="5194633" cy="3074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C0AC0-0366-0144-8813-E59F04936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767" y="5580301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859CCFA-B432-924C-A742-52748A288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829" y="5580300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8632221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15C5DC0F-2F5E-8AA2-EDFF-C0FD557AD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Logo slide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586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0932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9105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1FBCC91-167F-174E-A8A6-1AEFAC8E3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37278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B2014B-7BC8-0B40-865F-DE303BA65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5451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A42AE922-E20A-744C-84E2-518ECDE24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4585" y="3947216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CCEA9B6A-827F-2441-98C9-641038AE2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2758" y="3941555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5D2A66B-93CD-0049-A7AF-6B6124A74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00931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B1149AC7-DA38-594B-9391-77A3DC88A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9104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CE59067-057C-AB46-BE60-2EA853E32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37277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A4C0EA4-6DE1-6142-835A-1288D6233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05450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83711FC0-E14E-D440-B2BE-78D39D340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332758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3600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UoC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CD60810-8061-7E2E-9C5A-84F7D81F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839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565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icons on Cambridge blue circles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055" y="434984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528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0400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5732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1111" y="435978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05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6958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3741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61154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113075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359EAA0C-2A65-529A-9816-B98A655B5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338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grey circles for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209E3B24-08AA-D544-9763-7B9604F89650}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icons on Cambridge blue strip/circles slide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5678C70A-86AB-A742-BF8C-6CA1574D9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9894"/>
          </a:blip>
          <a:srcRect l="928" t="37802" r="15100" b="25943"/>
          <a:stretch>
            <a:fillRect/>
          </a:stretch>
        </p:blipFill>
        <p:spPr>
          <a:xfrm>
            <a:off x="595" y="1948457"/>
            <a:ext cx="12190816" cy="296091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id="{34B2F1D2-F567-DB40-BADC-6C414C45CD78}"/>
              </a:ext>
            </a:extLst>
          </p:cNvPr>
          <p:cNvSpPr/>
          <p:nvPr userDrawn="1"/>
        </p:nvSpPr>
        <p:spPr>
          <a:xfrm>
            <a:off x="530124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07AB089A-1FA1-BF49-AB8C-7995B04A4028}"/>
              </a:ext>
            </a:extLst>
          </p:cNvPr>
          <p:cNvSpPr/>
          <p:nvPr userDrawn="1"/>
        </p:nvSpPr>
        <p:spPr>
          <a:xfrm>
            <a:off x="2766887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7B9E3FE2-FEE8-1C4E-9F00-6F99765CC464}"/>
              </a:ext>
            </a:extLst>
          </p:cNvPr>
          <p:cNvSpPr/>
          <p:nvPr userDrawn="1"/>
        </p:nvSpPr>
        <p:spPr>
          <a:xfrm>
            <a:off x="5052546" y="2393690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A04ABC2-80E7-F143-9AC8-83AFA692422D}"/>
              </a:ext>
            </a:extLst>
          </p:cNvPr>
          <p:cNvSpPr/>
          <p:nvPr userDrawn="1"/>
        </p:nvSpPr>
        <p:spPr>
          <a:xfrm>
            <a:off x="7304344" y="2415789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F7658BE0-AD56-2E49-992A-C0F85B7B96B8}"/>
              </a:ext>
            </a:extLst>
          </p:cNvPr>
          <p:cNvSpPr/>
          <p:nvPr userDrawn="1"/>
        </p:nvSpPr>
        <p:spPr>
          <a:xfrm>
            <a:off x="9547836" y="2398648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929" y="2635250"/>
            <a:ext cx="1121453" cy="877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BFC58C9-871F-4347-BEF0-13FB7F94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12990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EAD3FA7-7602-6A4F-BB80-156EE27F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69681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3A1FEF2-1052-784F-B581-7866A5DE1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0530" y="2673716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F336894-E920-9945-B200-4F46ACB6F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81336" y="2659314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980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7279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2546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31997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7836" y="3970553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262BBFF-E1C7-BAF1-873B-4B593A045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9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itle Div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77749" y="2929534"/>
            <a:ext cx="3766868" cy="2592036"/>
          </a:xfrm>
          <a:prstGeom prst="rect">
            <a:avLst/>
          </a:prstGeom>
        </p:spPr>
        <p:txBody>
          <a:bodyPr anchor="t"/>
          <a:lstStyle>
            <a:lvl1pPr defTabSz="914318">
              <a:lnSpc>
                <a:spcPct val="100000"/>
              </a:lnSpc>
              <a:defRPr sz="3600" b="0" i="0" spc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Bold"/>
              </a:defRPr>
            </a:lvl1pPr>
          </a:lstStyle>
          <a:p>
            <a:r>
              <a:rPr lang="en-GB" dirty="0"/>
              <a:t>Divider title slide</a:t>
            </a:r>
            <a:endParaRPr dirty="0"/>
          </a:p>
        </p:txBody>
      </p:sp>
      <p:pic>
        <p:nvPicPr>
          <p:cNvPr id="8" name="UoC_BrandTexture_Expressive_RGB-02.png">
            <a:extLst>
              <a:ext uri="{FF2B5EF4-FFF2-40B4-BE49-F238E27FC236}">
                <a16:creationId xmlns:a16="http://schemas.microsoft.com/office/drawing/2014/main" id="{C57B90B4-B4BE-8240-90CA-4C6077308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095" t="54248" r="57932" b="21930"/>
          <a:stretch/>
        </p:blipFill>
        <p:spPr>
          <a:xfrm>
            <a:off x="0" y="-15843"/>
            <a:ext cx="4240883" cy="220838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0214" y="-4574"/>
            <a:ext cx="7951786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0F764CDE-C46A-2350-3AA4-E5BF50E523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9" y="191083"/>
            <a:ext cx="3123015" cy="409812"/>
          </a:xfrm>
          <a:prstGeom prst="rect">
            <a:avLst/>
          </a:prstGeom>
        </p:spPr>
      </p:pic>
      <p:sp>
        <p:nvSpPr>
          <p:cNvPr id="7" name="Google Shape;90;p2">
            <a:extLst>
              <a:ext uri="{FF2B5EF4-FFF2-40B4-BE49-F238E27FC236}">
                <a16:creationId xmlns:a16="http://schemas.microsoft.com/office/drawing/2014/main" id="{AA3F4207-FE96-F6F8-E39D-37028DBC2271}"/>
              </a:ext>
            </a:extLst>
          </p:cNvPr>
          <p:cNvSpPr txBox="1">
            <a:spLocks/>
          </p:cNvSpPr>
          <p:nvPr userDrawn="1"/>
        </p:nvSpPr>
        <p:spPr>
          <a:xfrm>
            <a:off x="378647" y="741449"/>
            <a:ext cx="3031817" cy="34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None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•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–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–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AutoNum type="arabicPeriod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AutoNum type="arabicPeriod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•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302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205B"/>
              </a:buClr>
              <a:buSzPts val="1600"/>
              <a:buFont typeface="Montserrat Light"/>
              <a:buChar char="•"/>
              <a:defRPr sz="1600" b="0" i="0" u="none" strike="noStrike" kern="1200" cap="none">
                <a:solidFill>
                  <a:srgbClr val="00205B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GB" sz="1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Cardiovascular Epidemiology Unit</a:t>
            </a:r>
          </a:p>
        </p:txBody>
      </p:sp>
    </p:spTree>
    <p:extLst>
      <p:ext uri="{BB962C8B-B14F-4D97-AF65-F5344CB8AC3E}">
        <p14:creationId xmlns:p14="http://schemas.microsoft.com/office/powerpoint/2010/main" val="124922395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Squa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32" name="UoC_BrandTexture_SingleColour_RGB_UoC_SingleColour_CB_Texture_CMYK.png">
            <a:extLst>
              <a:ext uri="{FF2B5EF4-FFF2-40B4-BE49-F238E27FC236}">
                <a16:creationId xmlns:a16="http://schemas.microsoft.com/office/drawing/2014/main" id="{7D2A6EBE-AC87-3448-99AB-687BB8BC9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966" t="1510" r="45226" b="65462"/>
          <a:stretch>
            <a:fillRect/>
          </a:stretch>
        </p:blipFill>
        <p:spPr>
          <a:xfrm>
            <a:off x="4175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UoC_BrandTexture_SingleColour_RGB_UoC_SingleColour_CB_Texture_CMYK.png">
            <a:extLst>
              <a:ext uri="{FF2B5EF4-FFF2-40B4-BE49-F238E27FC236}">
                <a16:creationId xmlns:a16="http://schemas.microsoft.com/office/drawing/2014/main" id="{8D248FAF-B4E0-9147-9C2B-6266D9548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8310" t="45095" r="18417" b="33672"/>
          <a:stretch>
            <a:fillRect/>
          </a:stretch>
        </p:blipFill>
        <p:spPr>
          <a:xfrm>
            <a:off x="7375447" y="2503077"/>
            <a:ext cx="1874112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UoC_BrandTexture_SingleColour_RGB_UoC_SingleColour_CB_Texture_CMYK.png">
            <a:extLst>
              <a:ext uri="{FF2B5EF4-FFF2-40B4-BE49-F238E27FC236}">
                <a16:creationId xmlns:a16="http://schemas.microsoft.com/office/drawing/2014/main" id="{837F686A-D1E7-5A4B-904D-28C063280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071" t="53938" r="34430" b="21462"/>
          <a:stretch>
            <a:fillRect/>
          </a:stretch>
        </p:blipFill>
        <p:spPr>
          <a:xfrm>
            <a:off x="27489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UoC_BrandTexture_SingleColour_RGB_UoC_SingleColour_CB_Texture_CMYK.png">
            <a:extLst>
              <a:ext uri="{FF2B5EF4-FFF2-40B4-BE49-F238E27FC236}">
                <a16:creationId xmlns:a16="http://schemas.microsoft.com/office/drawing/2014/main" id="{22EC0DDB-14F5-A84D-83A2-2E6A33551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6493" t="7156" r="38008" b="68244"/>
          <a:stretch>
            <a:fillRect/>
          </a:stretch>
        </p:blipFill>
        <p:spPr>
          <a:xfrm>
            <a:off x="5080303" y="25071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UoC_BrandTexture_SingleColour_RGB_UoC_SingleColour_CB_Texture_CMYK.png">
            <a:extLst>
              <a:ext uri="{FF2B5EF4-FFF2-40B4-BE49-F238E27FC236}">
                <a16:creationId xmlns:a16="http://schemas.microsoft.com/office/drawing/2014/main" id="{9C095093-AAF9-514E-8EDB-6A55EABD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918" t="2519" r="31795" b="73028"/>
          <a:stretch>
            <a:fillRect/>
          </a:stretch>
        </p:blipFill>
        <p:spPr>
          <a:xfrm>
            <a:off x="9655959" y="2508109"/>
            <a:ext cx="1862935" cy="1676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icons on Cambridge blue squares slide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509" y="447295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2929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0421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31483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675" y="448289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434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66432" y="2513138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87496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84896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655958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1930E008-EEFF-735A-9AFC-8AAE67C1BE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181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cons on navy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26" name="UoC_BrandTexture_SingleColour_RGB_UoC_SingleColour_LCB_CMYK.png">
            <a:extLst>
              <a:ext uri="{FF2B5EF4-FFF2-40B4-BE49-F238E27FC236}">
                <a16:creationId xmlns:a16="http://schemas.microsoft.com/office/drawing/2014/main" id="{BB1AAC86-2820-824B-9AEA-0FCBCA49C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9894"/>
          </a:blip>
          <a:srcRect l="37074" t="56438" r="754" b="14565"/>
          <a:stretch/>
        </p:blipFill>
        <p:spPr>
          <a:xfrm>
            <a:off x="-15669" y="2152626"/>
            <a:ext cx="12280555" cy="31984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Five icons on navy squares slide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434" y="2666358"/>
            <a:ext cx="1888065" cy="16870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2053" y="457445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31957" y="4574457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1861" y="4579648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2921" y="4590386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18583" y="459038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FE9F528E-29CF-8D45-9F1F-2B7121CE9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93942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BF65DE6-74C0-0141-B6DA-EF0A9D2A2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65001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734EF632-1E4F-7549-BBA6-31D1CD625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40479" y="2657382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CABADAE-7657-1C49-9AC1-852AF59E6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0567" y="2668759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23283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3EE808D-22D2-828C-3DD3-3B439798D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44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abstract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Cambridge blue circles with text slide</a:t>
            </a:r>
            <a:endParaRPr lang="en-US" dirty="0"/>
          </a:p>
        </p:txBody>
      </p:sp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784D8408-EA1D-7746-B8F7-E2663CB39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9026" y="2884939"/>
            <a:ext cx="12241026" cy="232168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/>
          </a:p>
        </p:txBody>
      </p:sp>
      <p:pic>
        <p:nvPicPr>
          <p:cNvPr id="16" name="UoC_BrandTexture_Expressive_RGB-02.png">
            <a:extLst>
              <a:ext uri="{FF2B5EF4-FFF2-40B4-BE49-F238E27FC236}">
                <a16:creationId xmlns:a16="http://schemas.microsoft.com/office/drawing/2014/main" id="{F85581C1-A9AD-B14B-9178-5781355FE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9678" t="7021" r="45993" b="67519"/>
          <a:stretch>
            <a:fillRect/>
          </a:stretch>
        </p:blipFill>
        <p:spPr>
          <a:xfrm>
            <a:off x="694438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" name="UoC_BrandTexture_Expressive_RGB-01.png">
            <a:extLst>
              <a:ext uri="{FF2B5EF4-FFF2-40B4-BE49-F238E27FC236}">
                <a16:creationId xmlns:a16="http://schemas.microsoft.com/office/drawing/2014/main" id="{804FE9B4-7209-234E-84B1-605B82D0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5686" t="38627" r="29986" b="35913"/>
          <a:stretch>
            <a:fillRect/>
          </a:stretch>
        </p:blipFill>
        <p:spPr>
          <a:xfrm>
            <a:off x="3440587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" name="UoC_BrandTexture_Expressive_RGB-01.png">
            <a:extLst>
              <a:ext uri="{FF2B5EF4-FFF2-40B4-BE49-F238E27FC236}">
                <a16:creationId xmlns:a16="http://schemas.microsoft.com/office/drawing/2014/main" id="{18D0180A-E8EA-A442-884A-45CD4E000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6650" t="50066" r="59022" b="24474"/>
          <a:stretch>
            <a:fillRect/>
          </a:stretch>
        </p:blipFill>
        <p:spPr>
          <a:xfrm>
            <a:off x="6184974" y="22522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UoC_BrandTexture_Expressive_RGB-02.png">
            <a:extLst>
              <a:ext uri="{FF2B5EF4-FFF2-40B4-BE49-F238E27FC236}">
                <a16:creationId xmlns:a16="http://schemas.microsoft.com/office/drawing/2014/main" id="{0CB4F5A6-693B-764D-B8A8-964FB0C05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240" t="11917" r="33431" b="62623"/>
          <a:stretch>
            <a:fillRect/>
          </a:stretch>
        </p:blipFill>
        <p:spPr>
          <a:xfrm>
            <a:off x="8929360" y="2353834"/>
            <a:ext cx="1746086" cy="1745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9" y="0"/>
                  <a:pt x="984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453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5419" y="4291028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5385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9772" y="4301422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567F07B-25E1-364E-654A-CEBB31F1B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013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22607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13" name="UoC_BrandTexture_SingleColour_RGB_UoC_SingleColour_DCB_Texture_CMYK.png">
            <a:extLst>
              <a:ext uri="{FF2B5EF4-FFF2-40B4-BE49-F238E27FC236}">
                <a16:creationId xmlns:a16="http://schemas.microsoft.com/office/drawing/2014/main" id="{8C3DBCC0-25B2-544F-AE91-1DB0C809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839" t="60989" r="22440" b="32214"/>
          <a:stretch>
            <a:fillRect/>
          </a:stretch>
        </p:blipFill>
        <p:spPr>
          <a:xfrm>
            <a:off x="3471995" y="-9012"/>
            <a:ext cx="8740567" cy="613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UoC_BrandTexture_SingleColour_RGB_UoC_SingleColour_CB_Texture_CMYK.png">
            <a:extLst>
              <a:ext uri="{FF2B5EF4-FFF2-40B4-BE49-F238E27FC236}">
                <a16:creationId xmlns:a16="http://schemas.microsoft.com/office/drawing/2014/main" id="{5F74C25D-5A08-BDFF-3365-842FA224A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3721" t="12423" r="29074" b="78629"/>
          <a:stretch/>
        </p:blipFill>
        <p:spPr>
          <a:xfrm>
            <a:off x="8129" y="-9012"/>
            <a:ext cx="4534143" cy="613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University of Cambridge logo">
            <a:extLst>
              <a:ext uri="{FF2B5EF4-FFF2-40B4-BE49-F238E27FC236}">
                <a16:creationId xmlns:a16="http://schemas.microsoft.com/office/drawing/2014/main" id="{D4C50ACE-2074-0605-8B9A-7C9C2DA453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4" y="16072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87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9" t="7599" r="11393" b="87147"/>
          <a:stretch/>
        </p:blipFill>
        <p:spPr>
          <a:xfrm>
            <a:off x="0" y="-9012"/>
            <a:ext cx="12192000" cy="611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22E974F-DA5B-8A74-3FA2-BEECA9699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4" y="160727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89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media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slide blank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7C68C89F-6490-F087-D5C7-ABE76EF30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1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7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slide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53776" y="2432092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1DD2926-5C64-53A1-FB32-118A1612B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88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26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One column content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1230923"/>
            <a:ext cx="5181600" cy="46306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ADD5DC0B-2A71-283C-1DBD-02BBA22827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7661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media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507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Three images and content slide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0E6FA3B9-3A88-614A-9916-3E96C814E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850"/>
          </a:blip>
          <a:srcRect l="927" t="40727" r="15100" b="16379"/>
          <a:stretch/>
        </p:blipFill>
        <p:spPr>
          <a:xfrm>
            <a:off x="592" y="2375991"/>
            <a:ext cx="12190816" cy="350305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E7BF0-16CB-CD4C-995F-A9EF0492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514" y="1925638"/>
            <a:ext cx="3955106" cy="395341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755ED9-66A0-D84C-BA10-A535056CF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0275" y="1925638"/>
            <a:ext cx="1816936" cy="18169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CAAB61F-343A-CF4A-9F6D-CBF4E158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0275" y="4062115"/>
            <a:ext cx="1816936" cy="18169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958071C-6A8E-0641-8C58-D7ED809CA27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924866" y="3188368"/>
            <a:ext cx="4577322" cy="26731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7F0056-4B73-F848-9F60-904A61DD18D6}"/>
              </a:ext>
            </a:extLst>
          </p:cNvPr>
          <p:cNvSpPr txBox="1">
            <a:spLocks/>
          </p:cNvSpPr>
          <p:nvPr userDrawn="1"/>
        </p:nvSpPr>
        <p:spPr>
          <a:xfrm>
            <a:off x="6924865" y="2568504"/>
            <a:ext cx="4577323" cy="420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Click to edit subtitle</a:t>
            </a:r>
            <a:endParaRPr lang="en-US" sz="2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University of Cambridge logo">
            <a:extLst>
              <a:ext uri="{FF2B5EF4-FFF2-40B4-BE49-F238E27FC236}">
                <a16:creationId xmlns:a16="http://schemas.microsoft.com/office/drawing/2014/main" id="{5A3C816A-93A1-A4E6-D800-397FB68E2E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868" r="1868" b="1620"/>
          <a:stretch/>
        </p:blipFill>
        <p:spPr>
          <a:xfrm>
            <a:off x="1" y="1"/>
            <a:ext cx="12191999" cy="6860776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506" y="2077278"/>
            <a:ext cx="9588988" cy="3010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“Click to edit quote or statement text”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9B93B99-738E-D1B1-A511-97665A1BC8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41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/Titl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0076" y="2929534"/>
            <a:ext cx="3713601" cy="2592036"/>
          </a:xfrm>
          <a:prstGeom prst="rect">
            <a:avLst/>
          </a:prstGeom>
        </p:spPr>
        <p:txBody>
          <a:bodyPr anchor="t"/>
          <a:lstStyle>
            <a:lvl1pPr defTabSz="914318">
              <a:lnSpc>
                <a:spcPct val="100000"/>
              </a:lnSpc>
              <a:defRPr sz="3600" b="0" i="0" spc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Bold"/>
              </a:defRPr>
            </a:lvl1pPr>
          </a:lstStyle>
          <a:p>
            <a:r>
              <a:rPr lang="en-GB" dirty="0"/>
              <a:t>Divider title slide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0214" y="-15843"/>
            <a:ext cx="7951786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E622DC4E-D75D-BF4D-9FC7-B89CF513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048" t="51745" r="27941" b="15143"/>
          <a:stretch>
            <a:fillRect/>
          </a:stretch>
        </p:blipFill>
        <p:spPr>
          <a:xfrm>
            <a:off x="0" y="2061"/>
            <a:ext cx="4240214" cy="2231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D3868DE-EC1D-AD92-1551-C25B96900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3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/Imag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75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content on Cambridge blue slide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11377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GB" dirty="0"/>
              <a:t>Click to edit text</a:t>
            </a:r>
          </a:p>
          <a:p>
            <a:pPr lvl="2"/>
            <a:endParaRPr lang="en-GB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0756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8E127C1-269A-E754-0D5E-2B6C17B127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08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with Text on Cam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5601" r="20" b="10207"/>
          <a:stretch/>
        </p:blipFill>
        <p:spPr>
          <a:xfrm>
            <a:off x="0" y="935665"/>
            <a:ext cx="12192000" cy="5922335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Four images with text slide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A1A990-E648-6644-8210-3CB267904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464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A3BCBD-3049-8B47-9BC1-BD963871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141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3CFA92E-DF5E-1E43-A711-07A2338E9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1818" y="2192826"/>
            <a:ext cx="2315676" cy="231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DB84F2D-5DE7-944C-A3A4-FD59D875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9495" y="2192827"/>
            <a:ext cx="2315675" cy="231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6BC3A-6D0F-DB48-879E-4217AAEA9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075" y="4900613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6F95699-F037-BF43-BC3C-EDFF6D2E62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5242" y="490061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2BFE6A6-8704-8A49-AEB3-AF6F432BB9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2919" y="4900611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761D8F-5630-434F-8E12-0132C9C89B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9495" y="486183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95143D8-FF2E-C78D-85AF-2103EC51E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6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/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989CFA1-8021-B744-954C-FB3ABD0E1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0877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5CBCB9-8D5D-934D-99FD-571515827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857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8">
            <a:extLst>
              <a:ext uri="{FF2B5EF4-FFF2-40B4-BE49-F238E27FC236}">
                <a16:creationId xmlns:a16="http://schemas.microsoft.com/office/drawing/2014/main" id="{8BB00781-F97A-824B-801B-333F2FAA106B}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3914-A4FB-9C49-B47E-BB356DACC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76988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93" t="56170" r="28627" b="34921"/>
          <a:stretch>
            <a:fillRect/>
          </a:stretch>
        </p:blipFill>
        <p:spPr>
          <a:xfrm>
            <a:off x="6376855" y="-23787"/>
            <a:ext cx="5815527" cy="6139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463" y="1770675"/>
            <a:ext cx="4149237" cy="673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Bullet points with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463" y="2848708"/>
            <a:ext cx="4510088" cy="3200767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lvl="0"/>
            <a:endParaRPr lang="en-GB" dirty="0"/>
          </a:p>
        </p:txBody>
      </p:sp>
      <p:pic>
        <p:nvPicPr>
          <p:cNvPr id="11" name="Picture 10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2533A916-6DD7-840B-8D9F-5BDB04735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064" y="130329"/>
            <a:ext cx="2596547" cy="34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4152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ch bubble (e.g. Questi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id="{312F6ABD-543E-C649-9B9E-A1F39903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Speach box-01.png">
            <a:extLst>
              <a:ext uri="{FF2B5EF4-FFF2-40B4-BE49-F238E27FC236}">
                <a16:creationId xmlns:a16="http://schemas.microsoft.com/office/drawing/2014/main" id="{6232E74A-E22D-BB45-B7A6-93937C5E3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516" y="-183087"/>
            <a:ext cx="8502968" cy="64056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D0D96FE-FED3-364B-8F51-90B9499777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829" y="1254369"/>
            <a:ext cx="5917328" cy="12174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Title or Question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076F87-9181-0E4C-BFB6-D677C022B187}"/>
              </a:ext>
            </a:extLst>
          </p:cNvPr>
          <p:cNvSpPr txBox="1">
            <a:spLocks/>
          </p:cNvSpPr>
          <p:nvPr/>
        </p:nvSpPr>
        <p:spPr>
          <a:xfrm>
            <a:off x="3037830" y="2685644"/>
            <a:ext cx="5917327" cy="66821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Regular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205B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to edit subtitle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Question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2EE306CD-E608-6F52-DB03-596326D27D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2475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text and me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t="3437" r="20" b="10207"/>
          <a:stretch/>
        </p:blipFill>
        <p:spPr>
          <a:xfrm>
            <a:off x="0" y="935665"/>
            <a:ext cx="12187066" cy="5922335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7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A1A990-E648-6644-8210-3CB267904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464" y="2192826"/>
            <a:ext cx="2315676" cy="231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A3BCBD-3049-8B47-9BC1-BD963871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141" y="2192826"/>
            <a:ext cx="2315676" cy="231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3CFA92E-DF5E-1E43-A711-07A2338E9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1818" y="2192826"/>
            <a:ext cx="2315676" cy="231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DB84F2D-5DE7-944C-A3A4-FD59D8750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9495" y="2192827"/>
            <a:ext cx="2315675" cy="23133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6BC3A-6D0F-DB48-879E-4217AAEA9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075" y="4900613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6F95699-F037-BF43-BC3C-EDFF6D2E62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5242" y="490061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2BFE6A6-8704-8A49-AEB3-AF6F432BB9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2919" y="4900611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761D8F-5630-434F-8E12-0132C9C89B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9495" y="486183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Text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03EF80FD-B2F0-6F83-EDC6-810BB7922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0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543C1C-9042-7E4C-B9CD-BA96310214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38039" y="1884956"/>
            <a:ext cx="5688214" cy="4631732"/>
          </a:xfrm>
        </p:spPr>
        <p:txBody>
          <a:bodyPr lIns="0" tIns="180000" rIns="0"/>
          <a:lstStyle>
            <a:lvl1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8824" y="1884956"/>
            <a:ext cx="5688214" cy="4631732"/>
          </a:xfrm>
        </p:spPr>
        <p:txBody>
          <a:bodyPr lIns="0" tIns="180000" rIns="0"/>
          <a:lstStyle>
            <a:lvl1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aseline="0">
                <a:solidFill>
                  <a:srgbClr val="4B505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6E01DB-6E26-6B4E-A1AC-373DA3AA3D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100" y="912529"/>
            <a:ext cx="5466413" cy="4597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Bar chart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0D8E0-86D6-3C47-88F7-1E15E8229A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912792"/>
            <a:ext cx="5522913" cy="458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Pie chart</a:t>
            </a:r>
          </a:p>
        </p:txBody>
      </p:sp>
    </p:spTree>
    <p:extLst>
      <p:ext uri="{BB962C8B-B14F-4D97-AF65-F5344CB8AC3E}">
        <p14:creationId xmlns:p14="http://schemas.microsoft.com/office/powerpoint/2010/main" val="503985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/Message (e.g. Thank yo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A81F1-D250-724F-B664-C80561BA5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2978" y="2423864"/>
            <a:ext cx="8206041" cy="1331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End Statement or question slide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F8A95D13-54FD-A61D-D57B-5B347A456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2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835" y="5450071"/>
            <a:ext cx="4710755" cy="969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Department name or Initiative name</a:t>
            </a:r>
          </a:p>
          <a:p>
            <a:pPr lvl="0"/>
            <a:r>
              <a:rPr lang="en-GB" dirty="0"/>
              <a:t>Email address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7610E-5F7E-F24F-8D28-5222CA514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99475" y="6318354"/>
            <a:ext cx="3244850" cy="2259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99D77C5B-A440-03E4-D747-A45158F13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Icon or image with text slide</a:t>
            </a:r>
            <a:endParaRPr lang="en-US" dirty="0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E384F454-B0DC-AC49-BE99-9FDEA92312BA}"/>
              </a:ext>
            </a:extLst>
          </p:cNvPr>
          <p:cNvSpPr txBox="1">
            <a:spLocks/>
          </p:cNvSpPr>
          <p:nvPr userDrawn="1"/>
        </p:nvSpPr>
        <p:spPr>
          <a:xfrm>
            <a:off x="6172200" y="2214929"/>
            <a:ext cx="5181599" cy="4158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Click to edit subtitle</a:t>
            </a:r>
            <a:endParaRPr lang="en-US" sz="2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683239"/>
            <a:ext cx="5181600" cy="317829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9" name="UoC_BrandTexture_SingleColour_RGB_UoC_SingleColour_LCB_CMYK.png">
            <a:extLst>
              <a:ext uri="{FF2B5EF4-FFF2-40B4-BE49-F238E27FC236}">
                <a16:creationId xmlns:a16="http://schemas.microsoft.com/office/drawing/2014/main" id="{21234932-C845-E547-B001-D744668C5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148" t="28659" r="16517" b="12105"/>
          <a:stretch>
            <a:fillRect/>
          </a:stretch>
        </p:blipFill>
        <p:spPr>
          <a:xfrm>
            <a:off x="553775" y="2438931"/>
            <a:ext cx="2869363" cy="28693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0F1D34A-F982-7F48-BA95-6E40B8180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63873" y="2214929"/>
            <a:ext cx="2706687" cy="25685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 or image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B1CA63B6-995E-B833-05A7-1803449E0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286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 userDrawn="1"/>
        </p:nvSpPr>
        <p:spPr>
          <a:xfrm>
            <a:off x="-14478" y="-16574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04750" y="2438931"/>
            <a:ext cx="5535223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469748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0"/>
            <a:endParaRPr lang="en-GB" dirty="0"/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20" t="16269" r="-140" b="74813"/>
          <a:stretch/>
        </p:blipFill>
        <p:spPr>
          <a:xfrm>
            <a:off x="0" y="-9012"/>
            <a:ext cx="6096000" cy="6114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1F1B7E-D38E-7AAC-E292-41DAAEC5F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Two column text slide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4BEBFECC-C58A-DE59-B8B2-E44441C01A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171101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8382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7588" y="2816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Content with image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17503" y="2438931"/>
            <a:ext cx="7549827" cy="3478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1242BFC5-6573-6D49-879F-302DC7FAB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059" t="54823" r="40988" b="36416"/>
          <a:stretch/>
        </p:blipFill>
        <p:spPr>
          <a:xfrm>
            <a:off x="0" y="-7968"/>
            <a:ext cx="6423419" cy="62154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A4A6C-2497-2C4A-A8A6-17076C387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65043" y="2438931"/>
            <a:ext cx="3416410" cy="34940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9698F617-31B7-53CA-26C3-4CB00A459E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171101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2339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and media simp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287087"/>
            <a:ext cx="5469344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Content bullets or text slide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CEEE2E-2501-E047-9987-03ED4E7C6A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3954" y="2552475"/>
            <a:ext cx="7477932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Body text or bullet points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B16BBE-3400-A945-87B4-F443A8974572}"/>
              </a:ext>
            </a:extLst>
          </p:cNvPr>
          <p:cNvSpPr txBox="1">
            <a:spLocks/>
          </p:cNvSpPr>
          <p:nvPr userDrawn="1"/>
        </p:nvSpPr>
        <p:spPr>
          <a:xfrm>
            <a:off x="384320" y="2084961"/>
            <a:ext cx="5542223" cy="4597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Click to edit subtitle</a:t>
            </a:r>
            <a:endParaRPr lang="en-US" sz="2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80BFFFC-72E4-284F-BE25-E8E7E785D42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151203" y="2554973"/>
            <a:ext cx="3688771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Body text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37461481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dy text/bullets (Graph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Simple bullet or text slide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594344"/>
            <a:ext cx="5667774" cy="326719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Body text or bullet points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032CD-07E0-3F40-8561-CF63B115DF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9500" y="1941808"/>
            <a:ext cx="5667774" cy="39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Click to edit subtitle</a:t>
            </a:r>
            <a:endParaRPr lang="en-US" sz="2000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80A0D5B9-8995-1544-DC7C-7430245ABD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61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3B61B8AB-E629-6242-8046-802117F8F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3914-A4FB-9C49-B47E-BB356DACC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7698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893" t="56170" r="28627" b="34921"/>
          <a:stretch>
            <a:fillRect/>
          </a:stretch>
        </p:blipFill>
        <p:spPr>
          <a:xfrm>
            <a:off x="6376855" y="-23787"/>
            <a:ext cx="5815527" cy="6139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480" y="2106503"/>
            <a:ext cx="5205493" cy="405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Click to edit subtitle</a:t>
            </a:r>
            <a:endParaRPr lang="en-US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34480" y="2511959"/>
            <a:ext cx="5205493" cy="355156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Bullet text</a:t>
            </a:r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F36CD-DB59-4A46-BEA4-2250F1EA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4478" y="1212587"/>
            <a:ext cx="5205493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Bullets with image slide</a:t>
            </a:r>
            <a:endParaRPr lang="en-US" dirty="0"/>
          </a:p>
        </p:txBody>
      </p:sp>
      <p:pic>
        <p:nvPicPr>
          <p:cNvPr id="2" name="Picture 1" descr="University of Cambridge logo">
            <a:extLst>
              <a:ext uri="{FF2B5EF4-FFF2-40B4-BE49-F238E27FC236}">
                <a16:creationId xmlns:a16="http://schemas.microsoft.com/office/drawing/2014/main" id="{592F9D5F-7F79-54F7-3796-65F307E367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" y="438056"/>
            <a:ext cx="1361678" cy="2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019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91365A3-6396-DC7F-3F56-58BD80767D39}"/>
              </a:ext>
            </a:extLst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3" y="314026"/>
            <a:ext cx="3221860" cy="4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2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822" r:id="rId2"/>
    <p:sldLayoutId id="2147483756" r:id="rId3"/>
    <p:sldLayoutId id="2147483823" r:id="rId4"/>
    <p:sldLayoutId id="2147483911" r:id="rId5"/>
    <p:sldLayoutId id="2147483912" r:id="rId6"/>
    <p:sldLayoutId id="2147483927" r:id="rId7"/>
    <p:sldLayoutId id="2147483826" r:id="rId8"/>
    <p:sldLayoutId id="2147483929" r:id="rId9"/>
    <p:sldLayoutId id="2147483827" r:id="rId10"/>
    <p:sldLayoutId id="2147483916" r:id="rId11"/>
    <p:sldLayoutId id="2147483922" r:id="rId12"/>
    <p:sldLayoutId id="2147483932" r:id="rId13"/>
    <p:sldLayoutId id="2147483933" r:id="rId14"/>
    <p:sldLayoutId id="2147483923" r:id="rId15"/>
    <p:sldLayoutId id="2147483936" r:id="rId16"/>
    <p:sldLayoutId id="2147483935" r:id="rId17"/>
    <p:sldLayoutId id="2147483915" r:id="rId18"/>
    <p:sldLayoutId id="2147483913" r:id="rId19"/>
    <p:sldLayoutId id="2147483920" r:id="rId20"/>
    <p:sldLayoutId id="2147483914" r:id="rId21"/>
    <p:sldLayoutId id="2147483850" r:id="rId22"/>
    <p:sldLayoutId id="2147483760" r:id="rId23"/>
    <p:sldLayoutId id="2147483847" r:id="rId24"/>
    <p:sldLayoutId id="2147483752" r:id="rId25"/>
    <p:sldLayoutId id="2147483858" r:id="rId26"/>
    <p:sldLayoutId id="2147483848" r:id="rId27"/>
    <p:sldLayoutId id="2147483764" r:id="rId28"/>
    <p:sldLayoutId id="2147483755" r:id="rId29"/>
    <p:sldLayoutId id="2147483754" r:id="rId30"/>
    <p:sldLayoutId id="2147483763" r:id="rId31"/>
    <p:sldLayoutId id="2147483931" r:id="rId32"/>
    <p:sldLayoutId id="2147483917" r:id="rId33"/>
    <p:sldLayoutId id="2147483849" r:id="rId34"/>
    <p:sldLayoutId id="2147483851" r:id="rId35"/>
    <p:sldLayoutId id="2147483859" r:id="rId36"/>
    <p:sldLayoutId id="2147483928" r:id="rId37"/>
    <p:sldLayoutId id="2147483930" r:id="rId38"/>
    <p:sldLayoutId id="2147483921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73CA25-13A7-1B40-A403-630AFA3F9F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685" y="1918741"/>
            <a:ext cx="3782811" cy="3223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defRPr/>
            </a:pPr>
            <a:endParaRPr lang="en-GB" sz="3600" b="1" dirty="0">
              <a:ea typeface="+mj-lt"/>
              <a:cs typeface="+mj-lt"/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defRPr/>
            </a:pPr>
            <a:br>
              <a:rPr lang="en-US" sz="3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lang="en-US" sz="36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97938-CE4E-90F5-C73B-C84E37C9EA6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80B940-8B49-EF46-87E3-E143CF85B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987222"/>
            <a:ext cx="5724525" cy="458789"/>
          </a:xfrm>
        </p:spPr>
        <p:txBody>
          <a:bodyPr>
            <a:noAutofit/>
          </a:bodyPr>
          <a:lstStyle/>
          <a:p>
            <a:r>
              <a:rPr lang="en-US" dirty="0"/>
              <a:t>Bar chart and Pie chart</a:t>
            </a:r>
          </a:p>
        </p:txBody>
      </p:sp>
      <p:graphicFrame>
        <p:nvGraphicFramePr>
          <p:cNvPr id="55" name="Chart 2" descr="Bar chart in Cambridge brand colours.">
            <a:extLst>
              <a:ext uri="{FF2B5EF4-FFF2-40B4-BE49-F238E27FC236}">
                <a16:creationId xmlns:a16="http://schemas.microsoft.com/office/drawing/2014/main" id="{D5571806-7376-774C-B8FB-6F500129A3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891123"/>
              </p:ext>
            </p:extLst>
          </p:nvPr>
        </p:nvGraphicFramePr>
        <p:xfrm>
          <a:off x="333535" y="1568845"/>
          <a:ext cx="5689440" cy="459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FAF078-E73A-2541-B937-3B3272127D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0462" y="987485"/>
            <a:ext cx="5508625" cy="45878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38" name="Chart 4" descr="Pie chart in Cambridge brand colours.">
            <a:extLst>
              <a:ext uri="{FF2B5EF4-FFF2-40B4-BE49-F238E27FC236}">
                <a16:creationId xmlns:a16="http://schemas.microsoft.com/office/drawing/2014/main" id="{E23FC9A8-1083-9348-969A-788EEA64EB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478725"/>
              </p:ext>
            </p:extLst>
          </p:nvPr>
        </p:nvGraphicFramePr>
        <p:xfrm>
          <a:off x="6169025" y="1568844"/>
          <a:ext cx="5688013" cy="4590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470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EEDE9F7-557A-10F3-12BC-40AD2706C0DC}"/>
              </a:ext>
            </a:extLst>
          </p:cNvPr>
          <p:cNvSpPr txBox="1">
            <a:spLocks/>
          </p:cNvSpPr>
          <p:nvPr/>
        </p:nvSpPr>
        <p:spPr>
          <a:xfrm>
            <a:off x="2387600" y="2531325"/>
            <a:ext cx="7524750" cy="17953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3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 spc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this slide to make a statement or a stand out quote (Font Arial 32pt)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26971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5C86-E10C-D0AC-73C1-E56970C93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288A4-29C9-4097-401B-B91BFC413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D50384-679C-017E-CAB8-68A196610B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46A9839-4D0E-737A-B14A-5391C6F2BB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3A599F-3FC4-C6FF-F415-66C8DDBE80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72758F-BD2B-4577-28BB-2E6C4B23BE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A3B5BC-1A0C-EE51-E6C8-D4DB6715C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FA7A38-AF4E-A6B1-F8FB-61D2E3CA80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28A81B-C615-2EC8-4A81-747D89E09C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72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D6FF-12F5-5755-0E4D-B40CEA52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97AAA-AB81-7953-16B4-06387E85B2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00A670-207A-C4E7-3E54-8EB05686A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F499FB-D5DA-73B7-B3F2-C9248ABB1A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16C9110-F612-4603-ED01-971B60351F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4C7169-F9CD-762C-F56B-D33C4399E7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7DF593-9EC2-872D-93AD-FC895A9A66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157617-1490-A6A8-1FBD-7FA3269C91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4948EF-3977-7F7F-557A-DE35B88EF2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0B1103-55CC-B7B8-323F-8A40169F25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A916FD-A079-3D98-450B-D296D60CF9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845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552AF-E3A9-38DD-AF07-93A2EF3E51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29BB3-6781-3368-A2C7-21A34F700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30DCF46-1715-802F-ABD3-FDDE4DA8B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9285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653F0DA-0889-9B07-D5EA-E3F2472953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119636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5625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823EB8-F904-D7F3-D662-B5B5DEBEE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column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AEB4A-F3C9-E7FB-5163-251562CEB016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C110B0-856A-AF98-0F1C-AE8411E6E42E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67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BBB7-1475-2F4E-9D45-2373E899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76" y="2929534"/>
            <a:ext cx="3713601" cy="2592036"/>
          </a:xfrm>
        </p:spPr>
        <p:txBody>
          <a:bodyPr anchor="t">
            <a:normAutofit/>
          </a:bodyPr>
          <a:lstStyle/>
          <a:p>
            <a:r>
              <a:rPr lang="en-US" dirty="0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78300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02A496F7-EF60-4041-BC5F-C4FF5AD57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463" y="1212587"/>
            <a:ext cx="4703550" cy="474253"/>
          </a:xfrm>
        </p:spPr>
        <p:txBody>
          <a:bodyPr>
            <a:normAutofit fontScale="90000"/>
          </a:bodyPr>
          <a:lstStyle/>
          <a:p>
            <a:r>
              <a:rPr lang="en-US" dirty="0"/>
              <a:t>Bullet points with image</a:t>
            </a:r>
          </a:p>
        </p:txBody>
      </p:sp>
      <p:sp>
        <p:nvSpPr>
          <p:cNvPr id="7" name="Subtitle text">
            <a:extLst>
              <a:ext uri="{FF2B5EF4-FFF2-40B4-BE49-F238E27FC236}">
                <a16:creationId xmlns:a16="http://schemas.microsoft.com/office/drawing/2014/main" id="{1854F0F2-D367-D849-ABE0-20F4271E8A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80463" y="2106503"/>
            <a:ext cx="4703550" cy="405455"/>
          </a:xfrm>
        </p:spPr>
        <p:txBody>
          <a:bodyPr lIns="91440" tIns="45720" rIns="91440" bIns="45720" anchor="t">
            <a:normAutofit/>
          </a:bodyPr>
          <a:lstStyle/>
          <a:p>
            <a:endParaRPr lang="en-US" dirty="0"/>
          </a:p>
        </p:txBody>
      </p:sp>
      <p:sp>
        <p:nvSpPr>
          <p:cNvPr id="8" name="Bullet points">
            <a:extLst>
              <a:ext uri="{FF2B5EF4-FFF2-40B4-BE49-F238E27FC236}">
                <a16:creationId xmlns:a16="http://schemas.microsoft.com/office/drawing/2014/main" id="{9B0F9AD0-41A7-774A-8278-7529018BD6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0463" y="2511959"/>
            <a:ext cx="4703550" cy="3551562"/>
          </a:xfrm>
        </p:spPr>
        <p:txBody>
          <a:bodyPr lIns="91440" tIns="45720" rIns="91440" bIns="45720" anchor="t">
            <a:normAutofit/>
          </a:bodyPr>
          <a:lstStyle/>
          <a:p>
            <a:endParaRPr lang="en-US"/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4A8C2FF-C86C-846B-1A13-D2F7F63728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408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">
            <a:extLst>
              <a:ext uri="{FF2B5EF4-FFF2-40B4-BE49-F238E27FC236}">
                <a16:creationId xmlns:a16="http://schemas.microsoft.com/office/drawing/2014/main" id="{8094BAC0-5D60-6247-8C14-EA1FA6C9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463" y="1212587"/>
            <a:ext cx="4703550" cy="474253"/>
          </a:xfrm>
        </p:spPr>
        <p:txBody>
          <a:bodyPr>
            <a:normAutofit fontScale="90000"/>
          </a:bodyPr>
          <a:lstStyle/>
          <a:p>
            <a:r>
              <a:rPr lang="en-US" dirty="0"/>
              <a:t>Data with bullets</a:t>
            </a:r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DD18B1EE-A27B-2945-9FF5-2057CB503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80463" y="2106503"/>
            <a:ext cx="4703550" cy="405455"/>
          </a:xfrm>
        </p:spPr>
        <p:txBody>
          <a:bodyPr lIns="91440" tIns="45720" rIns="91440" bIns="45720" anchor="t">
            <a:normAutofit/>
          </a:bodyPr>
          <a:lstStyle/>
          <a:p>
            <a:endParaRPr lang="en-US" dirty="0"/>
          </a:p>
        </p:txBody>
      </p:sp>
      <p:sp>
        <p:nvSpPr>
          <p:cNvPr id="7" name="Bullet points">
            <a:extLst>
              <a:ext uri="{FF2B5EF4-FFF2-40B4-BE49-F238E27FC236}">
                <a16:creationId xmlns:a16="http://schemas.microsoft.com/office/drawing/2014/main" id="{4236B8D0-414F-094A-B6B2-8090CCFF0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0462" y="2511959"/>
            <a:ext cx="4703551" cy="355156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a Text">
            <a:extLst>
              <a:ext uri="{FF2B5EF4-FFF2-40B4-BE49-F238E27FC236}">
                <a16:creationId xmlns:a16="http://schemas.microsoft.com/office/drawing/2014/main" id="{1C6A8E4C-8454-1547-A1A4-82DF8B1230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694" y="1212587"/>
            <a:ext cx="5371968" cy="16699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Data description">
            <a:extLst>
              <a:ext uri="{FF2B5EF4-FFF2-40B4-BE49-F238E27FC236}">
                <a16:creationId xmlns:a16="http://schemas.microsoft.com/office/drawing/2014/main" id="{F386302F-3C37-1D42-830D-8FDF59628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907" y="2910167"/>
            <a:ext cx="5371755" cy="5857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Data body Text Placeholder ">
            <a:extLst>
              <a:ext uri="{FF2B5EF4-FFF2-40B4-BE49-F238E27FC236}">
                <a16:creationId xmlns:a16="http://schemas.microsoft.com/office/drawing/2014/main" id="{8711345A-83EA-6445-954C-50ABC738C3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9390" y="4021327"/>
            <a:ext cx="5370513" cy="204219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4465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823EB8-F904-D7F3-D662-B5B5DEBEE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column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AEB4A-F3C9-E7FB-5163-251562CEB016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C110B0-856A-AF98-0F1C-AE8411E6E42E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551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695F06-DB76-7549-878B-189A571A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Five icons with text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5DF7795-75EC-CD4B-82EE-80B29108E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840" y="2443163"/>
            <a:ext cx="1350962" cy="144303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E7DE9-7FB6-664E-8DB8-B9EFA59C17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BD56749-84CE-8D4F-80E4-626E842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E45D90-4AF0-0F42-B731-5CB7C5E2BB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D811055-AF52-F946-AF1D-85996B7E5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3B2753-3827-E746-8A8B-69D604E93B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6EDD030-9CAA-2E46-8521-7CA17954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CF57AB-555D-5144-99B8-8A5EFCC10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82FF32C-E8D0-FC4E-B485-3C42999CB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01B6DF-4716-2C46-B2CB-CA6D43651A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26" name="UoC_BrandTexture_SingleColour_RGB_UoC_SingleColour_LCB_Texture_CMYK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99" t="27112" r="59448" b="51648"/>
          <a:stretch>
            <a:fillRect/>
          </a:stretch>
        </p:blipFill>
        <p:spPr>
          <a:xfrm>
            <a:off x="9792760" y="2154883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5" name="UoC_BrandTexture_SingleColour_RGB_UoC_SingleColour_CB_Texture_CMYK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485" t="40686" r="15253" b="30417"/>
          <a:stretch>
            <a:fillRect/>
          </a:stretch>
        </p:blipFill>
        <p:spPr>
          <a:xfrm>
            <a:off x="7461933" y="2180282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4" name="UoC_BrandTexture_SingleColour_RGB_UoC_SingleColour_LCB_Texture_CMYK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45" t="48894" r="56069" b="14702"/>
          <a:stretch>
            <a:fillRect/>
          </a:stretch>
        </p:blipFill>
        <p:spPr>
          <a:xfrm>
            <a:off x="5131106" y="2180282"/>
            <a:ext cx="1981738" cy="1968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27" name="UoC_BrandTexture_SingleColour_RGB_UoC_SingleColour_CB_Texture_CMYK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862" t="50848" r="33876" b="20256"/>
          <a:stretch>
            <a:fillRect/>
          </a:stretch>
        </p:blipFill>
        <p:spPr>
          <a:xfrm>
            <a:off x="2800279" y="2167582"/>
            <a:ext cx="1981738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32" name="UoC_BrandTexture_SingleColour_RGB_UoC_SingleColour_LCB_Texture_CMYK.pn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836" t="60889" r="32259" b="9072"/>
          <a:stretch>
            <a:fillRect/>
          </a:stretch>
        </p:blipFill>
        <p:spPr>
          <a:xfrm>
            <a:off x="469453" y="2167582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99EA9-DEE5-3E47-BA3B-D852A2AB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21" y="1230923"/>
            <a:ext cx="5260870" cy="474253"/>
          </a:xfrm>
        </p:spPr>
        <p:txBody>
          <a:bodyPr>
            <a:normAutofit fontScale="90000"/>
          </a:bodyPr>
          <a:lstStyle/>
          <a:p>
            <a:r>
              <a:rPr lang="en-US" dirty="0"/>
              <a:t>Simple bullet</a:t>
            </a:r>
            <a:r>
              <a:rPr lang="en-US" baseline="0" dirty="0"/>
              <a:t> or body 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04A8D-6EF9-A245-9D0B-7A845D69E35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32514" y="2594344"/>
            <a:ext cx="5651499" cy="326719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8898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040B9-9AB3-9042-AF35-804391CB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images with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6F36CC2-C2CF-BC4F-9D89-FCF2F159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EA88DB-B74D-624F-B500-5543579BB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0AFE0F-F7D9-0B40-80F1-040EBE18B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B305B8-F2A4-B848-8B12-BB9BCCAFB6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92B905-E77C-F840-8E3A-A3FFE3B6E1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US" dirty="0" err="1">
                <a:latin typeface="Open Sans"/>
                <a:ea typeface="Open Sans"/>
                <a:cs typeface="Open Sans"/>
              </a:rPr>
              <a:t>reere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FF0135-3EEF-1B4A-9DBF-DF0A5807D5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0353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UC Core">
  <a:themeElements>
    <a:clrScheme name="UC Primary Palette">
      <a:dk1>
        <a:srgbClr val="000000"/>
      </a:dk1>
      <a:lt1>
        <a:srgbClr val="FFFFFF"/>
      </a:lt1>
      <a:dk2>
        <a:srgbClr val="123744"/>
      </a:dk2>
      <a:lt2>
        <a:srgbClr val="FFFFFF"/>
      </a:lt2>
      <a:accent1>
        <a:srgbClr val="00BDB6"/>
      </a:accent1>
      <a:accent2>
        <a:srgbClr val="D1F9F1"/>
      </a:accent2>
      <a:accent3>
        <a:srgbClr val="D0F8F0"/>
      </a:accent3>
      <a:accent4>
        <a:srgbClr val="123744"/>
      </a:accent4>
      <a:accent5>
        <a:srgbClr val="FFFFFF"/>
      </a:accent5>
      <a:accent6>
        <a:srgbClr val="000000"/>
      </a:accent6>
      <a:hlink>
        <a:srgbClr val="B0B9F1"/>
      </a:hlink>
      <a:folHlink>
        <a:srgbClr val="AFB9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 Core" id="{87CEEDE3-1573-254E-9E4F-7D4917361C07}" vid="{31D9324C-8589-0E47-8A62-D3303B351A37}"/>
    </a:ext>
  </a:extLst>
</a:theme>
</file>

<file path=ppt/theme/theme2.xml><?xml version="1.0" encoding="utf-8"?>
<a:theme xmlns:a="http://schemas.openxmlformats.org/drawingml/2006/main" name="B&amp;D-Powerpoint Template_16x9">
  <a:themeElements>
    <a:clrScheme name="B&amp;D-Powerpoint Template_16x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0028"/>
      </a:accent1>
      <a:accent2>
        <a:srgbClr val="EC062B"/>
      </a:accent2>
      <a:accent3>
        <a:srgbClr val="DB082A"/>
      </a:accent3>
      <a:accent4>
        <a:srgbClr val="C20A28"/>
      </a:accent4>
      <a:accent5>
        <a:srgbClr val="AB0C24"/>
      </a:accent5>
      <a:accent6>
        <a:srgbClr val="980B22"/>
      </a:accent6>
      <a:hlink>
        <a:srgbClr val="0000FF"/>
      </a:hlink>
      <a:folHlink>
        <a:srgbClr val="FF00FF"/>
      </a:folHlink>
    </a:clrScheme>
    <a:fontScheme name="B&amp;D-Powerpoint Template_16x9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&amp;D-Powerpoint Template_16x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51E67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51E6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3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51E6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8a3ca5-10f8-447a-bdcb-fea5116a651c" xsi:nil="true"/>
    <lcf76f155ced4ddcb4097134ff3c332f xmlns="80a92bb6-b097-40ca-86f2-9f4876fb631b">
      <Terms xmlns="http://schemas.microsoft.com/office/infopath/2007/PartnerControls"/>
    </lcf76f155ced4ddcb4097134ff3c332f>
    <Permissiongiven xmlns="80a92bb6-b097-40ca-86f2-9f4876fb631b">false</Permissiongive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14CE00EBE3F84EB9B87F04FE049BA6" ma:contentTypeVersion="18" ma:contentTypeDescription="Create a new document." ma:contentTypeScope="" ma:versionID="de4d44fe18ee5749def2499b0e3733f2">
  <xsd:schema xmlns:xsd="http://www.w3.org/2001/XMLSchema" xmlns:xs="http://www.w3.org/2001/XMLSchema" xmlns:p="http://schemas.microsoft.com/office/2006/metadata/properties" xmlns:ns2="80a92bb6-b097-40ca-86f2-9f4876fb631b" xmlns:ns3="9b8a3ca5-10f8-447a-bdcb-fea5116a651c" targetNamespace="http://schemas.microsoft.com/office/2006/metadata/properties" ma:root="true" ma:fieldsID="816c27d6905782efafadf75bbe95eec9" ns2:_="" ns3:_="">
    <xsd:import namespace="80a92bb6-b097-40ca-86f2-9f4876fb631b"/>
    <xsd:import namespace="9b8a3ca5-10f8-447a-bdcb-fea5116a65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Permissiongive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92bb6-b097-40ca-86f2-9f4876fb63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ermissiongiven" ma:index="21" nillable="true" ma:displayName="External permission given" ma:default="0" ma:description="Has permission been given by the subject to share this image on social media, website, and external comms?" ma:format="Dropdown" ma:internalName="Permissiongiven">
      <xsd:simpleType>
        <xsd:restriction base="dms:Boolea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a27f011-1a9c-4bbb-bffd-f61e666ec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a3ca5-10f8-447a-bdcb-fea5116a65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c4c26eb-31ca-4cf8-a0dd-6c9750ca8098}" ma:internalName="TaxCatchAll" ma:showField="CatchAllData" ma:web="9b8a3ca5-10f8-447a-bdcb-fea5116a65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6CC1C1-3B42-4721-AEE7-0277444FD685}">
  <ds:schemaRefs>
    <ds:schemaRef ds:uri="http://schemas.microsoft.com/office/2006/metadata/properties"/>
    <ds:schemaRef ds:uri="http://schemas.microsoft.com/office/infopath/2007/PartnerControls"/>
    <ds:schemaRef ds:uri="9b8a3ca5-10f8-447a-bdcb-fea5116a651c"/>
    <ds:schemaRef ds:uri="80a92bb6-b097-40ca-86f2-9f4876fb631b"/>
  </ds:schemaRefs>
</ds:datastoreItem>
</file>

<file path=customXml/itemProps2.xml><?xml version="1.0" encoding="utf-8"?>
<ds:datastoreItem xmlns:ds="http://schemas.openxmlformats.org/officeDocument/2006/customXml" ds:itemID="{798EA58D-7CE2-4C61-BB56-5A323CBC27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a92bb6-b097-40ca-86f2-9f4876fb631b"/>
    <ds:schemaRef ds:uri="9b8a3ca5-10f8-447a-bdcb-fea5116a65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8FC3E4-CFC0-47F5-BC4C-665ED2A5D6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5439</TotalTime>
  <Words>56</Words>
  <Application>Microsoft Office PowerPoint</Application>
  <PresentationFormat>Widescreen</PresentationFormat>
  <Paragraphs>14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Open Sans</vt:lpstr>
      <vt:lpstr>Open Sans SemiBold</vt:lpstr>
      <vt:lpstr>UC Core</vt:lpstr>
      <vt:lpstr>     </vt:lpstr>
      <vt:lpstr>Two column text</vt:lpstr>
      <vt:lpstr>Divider title</vt:lpstr>
      <vt:lpstr>Bullet points with image</vt:lpstr>
      <vt:lpstr>Data with bullets</vt:lpstr>
      <vt:lpstr>Two column text</vt:lpstr>
      <vt:lpstr>Five icons with text </vt:lpstr>
      <vt:lpstr>Simple bullet or body text</vt:lpstr>
      <vt:lpstr>Three images with text</vt:lpstr>
      <vt:lpstr>Bar chart and Pie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Cambridge - Presentation</dc:title>
  <dc:subject/>
  <dc:creator>Anne Forde</dc:creator>
  <cp:keywords/>
  <dc:description/>
  <cp:lastModifiedBy>Anne Forde</cp:lastModifiedBy>
  <cp:revision>303</cp:revision>
  <dcterms:modified xsi:type="dcterms:W3CDTF">2024-09-12T16:06:42Z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0x0101007014CE00EBE3F84EB9B87F04FE049BA6</vt:lpwstr>
  </property>
</Properties>
</file>